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61" r:id="rId3"/>
    <p:sldId id="275" r:id="rId4"/>
    <p:sldId id="267" r:id="rId5"/>
    <p:sldId id="257" r:id="rId6"/>
    <p:sldId id="258" r:id="rId7"/>
    <p:sldId id="268" r:id="rId8"/>
    <p:sldId id="269" r:id="rId9"/>
    <p:sldId id="270" r:id="rId10"/>
    <p:sldId id="271" r:id="rId11"/>
    <p:sldId id="272" r:id="rId12"/>
    <p:sldId id="273" r:id="rId13"/>
    <p:sldId id="274" r:id="rId14"/>
    <p:sldId id="262" r:id="rId15"/>
    <p:sldId id="263" r:id="rId16"/>
    <p:sldId id="264" r:id="rId17"/>
    <p:sldId id="276" r:id="rId18"/>
    <p:sldId id="277" r:id="rId19"/>
    <p:sldId id="278" r:id="rId20"/>
    <p:sldId id="279" r:id="rId21"/>
    <p:sldId id="280" r:id="rId22"/>
    <p:sldId id="281" r:id="rId23"/>
    <p:sldId id="25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466" y="72"/>
      </p:cViewPr>
      <p:guideLst/>
    </p:cSldViewPr>
  </p:slideViewPr>
  <p:notesTextViewPr>
    <p:cViewPr>
      <p:scale>
        <a:sx n="1" d="1"/>
        <a:sy n="1" d="1"/>
      </p:scale>
      <p:origin x="0" y="0"/>
    </p:cViewPr>
  </p:notesTextViewPr>
  <p:sorterViewPr>
    <p:cViewPr>
      <p:scale>
        <a:sx n="100" d="100"/>
        <a:sy n="100" d="100"/>
      </p:scale>
      <p:origin x="0" y="-44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AC1461-DC5A-41C8-9EE1-439FBF79F74C}" type="datetimeFigureOut">
              <a:rPr lang="en-US" smtClean="0"/>
              <a:t>11/13/2016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B824FC-5146-4188-94C6-0AFC7687706A}" type="slidenum">
              <a:rPr lang="en-US" smtClean="0"/>
              <a:t>‹#›</a:t>
            </a:fld>
            <a:endParaRPr lang="en-US"/>
          </a:p>
        </p:txBody>
      </p:sp>
    </p:spTree>
    <p:extLst>
      <p:ext uri="{BB962C8B-B14F-4D97-AF65-F5344CB8AC3E}">
        <p14:creationId xmlns:p14="http://schemas.microsoft.com/office/powerpoint/2010/main" val="143801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a:latin typeface="Calibri" charset="0"/>
              <a:ea typeface="ＭＳ Ｐゴシック" charset="0"/>
            </a:endParaRPr>
          </a:p>
        </p:txBody>
      </p:sp>
    </p:spTree>
    <p:extLst>
      <p:ext uri="{BB962C8B-B14F-4D97-AF65-F5344CB8AC3E}">
        <p14:creationId xmlns:p14="http://schemas.microsoft.com/office/powerpoint/2010/main" val="1458463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solidFill>
            <a:srgbClr val="FFFFFF"/>
          </a:solidFill>
          <a:ln/>
        </p:spPr>
      </p:sp>
      <p:sp>
        <p:nvSpPr>
          <p:cNvPr id="101378"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ltLang="en-US" smtClean="0">
                <a:latin typeface="Times" panose="02020603050405020304" pitchFamily="18" charset="0"/>
              </a:rPr>
              <a:t>Representing the largest birth cohort in the history of the Arab States, the young women and men born between 1980 – 1995 are now coming of age and entering adulthood. Today more than 100 million of young people between age 15 and 29 live in the Arab States., up from less than 67 million in 1990. They make up 30% of population and nearly 47 % of working age population. Over the past two decades, the demographic transition in the region has resulted in a young working age population that is now the most important resource for the Arab States economies. Generally, a large working-age population, and proportionally fewer dependent children and retirees, can free up resources and increase savings, creating better economic and social outcomes</a:t>
            </a:r>
          </a:p>
          <a:p>
            <a:pPr eaLnBrk="1" hangingPunct="1"/>
            <a:endParaRPr lang="en-US" altLang="en-US" smtClean="0">
              <a:latin typeface="Times" panose="02020603050405020304" pitchFamily="18" charset="0"/>
            </a:endParaRPr>
          </a:p>
        </p:txBody>
      </p:sp>
    </p:spTree>
    <p:extLst>
      <p:ext uri="{BB962C8B-B14F-4D97-AF65-F5344CB8AC3E}">
        <p14:creationId xmlns:p14="http://schemas.microsoft.com/office/powerpoint/2010/main" val="2635724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solidFill>
            <a:srgbClr val="FFFFFF"/>
          </a:solidFill>
          <a:ln/>
        </p:spPr>
      </p:sp>
      <p:sp>
        <p:nvSpPr>
          <p:cNvPr id="10240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altLang="en-US" smtClean="0">
                <a:latin typeface="Times" panose="02020603050405020304" pitchFamily="18" charset="0"/>
              </a:rPr>
              <a:t>If we analyze  the key milostones in young people development (Education-Employment –Marriage –Housing – Civic Participation), we can see  that pathways / transition between them is getting longer and longer: after finishing school, yp are waiting for employment longer than decades ago  and as a consequence they are delaying the marriage </a:t>
            </a:r>
          </a:p>
        </p:txBody>
      </p:sp>
    </p:spTree>
    <p:extLst>
      <p:ext uri="{BB962C8B-B14F-4D97-AF65-F5344CB8AC3E}">
        <p14:creationId xmlns:p14="http://schemas.microsoft.com/office/powerpoint/2010/main" val="1937638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Calibri" panose="020F0502020204030204" pitchFamily="34" charset="0"/>
            </a:endParaRPr>
          </a:p>
        </p:txBody>
      </p:sp>
    </p:spTree>
    <p:extLst>
      <p:ext uri="{BB962C8B-B14F-4D97-AF65-F5344CB8AC3E}">
        <p14:creationId xmlns:p14="http://schemas.microsoft.com/office/powerpoint/2010/main" val="299565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Calibri" panose="020F0502020204030204" pitchFamily="34" charset="0"/>
              </a:rPr>
              <a:t>Joint Strategic Actions </a:t>
            </a:r>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742950" indent="-285750">
              <a:defRPr sz="2400">
                <a:solidFill>
                  <a:schemeClr val="tx1"/>
                </a:solidFill>
                <a:latin typeface="Calibri" panose="020F0502020204030204" pitchFamily="34" charset="0"/>
                <a:ea typeface="MS PGothic" panose="020B0600070205080204" pitchFamily="34" charset="-128"/>
              </a:defRPr>
            </a:lvl2pPr>
            <a:lvl3pPr marL="1143000" indent="-228600">
              <a:defRPr sz="2400">
                <a:solidFill>
                  <a:schemeClr val="tx1"/>
                </a:solidFill>
                <a:latin typeface="Calibri" panose="020F0502020204030204" pitchFamily="34" charset="0"/>
                <a:ea typeface="MS PGothic" panose="020B0600070205080204" pitchFamily="34" charset="-128"/>
              </a:defRPr>
            </a:lvl3pPr>
            <a:lvl4pPr marL="1600200" indent="-228600">
              <a:defRPr sz="2400">
                <a:solidFill>
                  <a:schemeClr val="tx1"/>
                </a:solidFill>
                <a:latin typeface="Calibri" panose="020F0502020204030204" pitchFamily="34" charset="0"/>
                <a:ea typeface="MS PGothic" panose="020B0600070205080204" pitchFamily="34" charset="-128"/>
              </a:defRPr>
            </a:lvl4pPr>
            <a:lvl5pPr marL="2057400" indent="-22860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554321BD-381D-45BB-8AD0-CD36091A1F26}" type="slidenum">
              <a:rPr lang="it-IT" altLang="en-US" sz="1200" smtClean="0"/>
              <a:pPr/>
              <a:t>15</a:t>
            </a:fld>
            <a:endParaRPr lang="it-IT" altLang="en-US" sz="1200" smtClean="0"/>
          </a:p>
        </p:txBody>
      </p:sp>
    </p:spTree>
    <p:extLst>
      <p:ext uri="{BB962C8B-B14F-4D97-AF65-F5344CB8AC3E}">
        <p14:creationId xmlns:p14="http://schemas.microsoft.com/office/powerpoint/2010/main" val="2912682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800" b="1" smtClean="0">
                <a:solidFill>
                  <a:srgbClr val="FFA810"/>
                </a:solidFill>
                <a:latin typeface="Calibri" panose="020F0502020204030204" pitchFamily="34" charset="0"/>
              </a:rPr>
              <a:t>Priority Action Areas &amp; Outputs for 2016-17</a:t>
            </a:r>
          </a:p>
          <a:p>
            <a:pPr eaLnBrk="1" hangingPunct="1"/>
            <a:endParaRPr lang="it-IT" altLang="en-US" sz="1000" b="1" smtClean="0">
              <a:latin typeface="Calibri" panose="020F0502020204030204" pitchFamily="34" charset="0"/>
            </a:endParaRPr>
          </a:p>
          <a:p>
            <a:pPr eaLnBrk="1" hangingPunct="1"/>
            <a:r>
              <a:rPr lang="en-GB" altLang="en-US" sz="1800" b="1" smtClean="0">
                <a:latin typeface="Calibri" panose="020F0502020204030204" pitchFamily="34" charset="0"/>
              </a:rPr>
              <a:t>Strengthen adolescent and youth health, including sexual and reproductive health, towards universal health coverage</a:t>
            </a:r>
          </a:p>
          <a:p>
            <a:pPr eaLnBrk="1" hangingPunct="1"/>
            <a:endParaRPr lang="en-US" altLang="en-US" sz="800" b="1" smtClean="0">
              <a:latin typeface="Calibri" panose="020F0502020204030204" pitchFamily="34" charset="0"/>
            </a:endParaRPr>
          </a:p>
          <a:p>
            <a:pPr lvl="1" eaLnBrk="1" hangingPunct="1"/>
            <a:r>
              <a:rPr lang="en-GB" altLang="en-US" sz="1600" smtClean="0">
                <a:latin typeface="Calibri" panose="020F0502020204030204" pitchFamily="34" charset="0"/>
              </a:rPr>
              <a:t>Regional consultation on the  Global Framework for Accelerated Action for Adolescent Health to support  priority countries to operationalize the adolescent component of the Global Strategy for Women’s, Children’s and Adolescents’ Health</a:t>
            </a:r>
          </a:p>
          <a:p>
            <a:pPr lvl="1" eaLnBrk="1" hangingPunct="1"/>
            <a:endParaRPr lang="en-GB" altLang="en-US" sz="700" smtClean="0">
              <a:latin typeface="Calibri" panose="020F0502020204030204" pitchFamily="34" charset="0"/>
            </a:endParaRPr>
          </a:p>
          <a:p>
            <a:pPr lvl="1" eaLnBrk="1" hangingPunct="1"/>
            <a:r>
              <a:rPr lang="en-GB" altLang="en-US" sz="1600" smtClean="0">
                <a:latin typeface="Calibri" panose="020F0502020204030204" pitchFamily="34" charset="0"/>
              </a:rPr>
              <a:t>Regional orientation and capacity building workshop in implementing quality standards for health care of adolescents, and implementing competency-based education and training for health care providers. (Morocco, Oman, Sudan, Tunisia)</a:t>
            </a:r>
            <a:endParaRPr lang="en-US" altLang="en-US" sz="1600" smtClean="0">
              <a:latin typeface="Calibri" panose="020F0502020204030204" pitchFamily="34" charset="0"/>
            </a:endParaRPr>
          </a:p>
          <a:p>
            <a:pPr lvl="1" eaLnBrk="1" hangingPunct="1"/>
            <a:endParaRPr lang="en-US" altLang="en-US" sz="700" smtClean="0">
              <a:latin typeface="Calibri" panose="020F0502020204030204" pitchFamily="34" charset="0"/>
            </a:endParaRPr>
          </a:p>
          <a:p>
            <a:pPr lvl="1" eaLnBrk="1" hangingPunct="1"/>
            <a:r>
              <a:rPr lang="en-US" altLang="en-US" sz="1600" smtClean="0">
                <a:latin typeface="Calibri" panose="020F0502020204030204" pitchFamily="34" charset="0"/>
              </a:rPr>
              <a:t>Harmonization of the available service package to ensure alignment with the latest global services core package (Morocco, Tunisia, Sudan, Oman, Iran)</a:t>
            </a:r>
          </a:p>
          <a:p>
            <a:pPr lvl="1" eaLnBrk="1" hangingPunct="1"/>
            <a:endParaRPr lang="en-US" altLang="en-US" sz="700" smtClean="0">
              <a:latin typeface="Calibri" panose="020F0502020204030204" pitchFamily="34" charset="0"/>
            </a:endParaRPr>
          </a:p>
          <a:p>
            <a:pPr lvl="1" eaLnBrk="1" hangingPunct="1"/>
            <a:r>
              <a:rPr lang="en-GB" altLang="en-US" sz="1600" smtClean="0">
                <a:latin typeface="Calibri" panose="020F0502020204030204" pitchFamily="34" charset="0"/>
              </a:rPr>
              <a:t>Regional guidance on the use of social media and other mainstream media outlets in the outreach and campaigning activities</a:t>
            </a:r>
            <a:endParaRPr lang="en-US" altLang="en-US" sz="1600" smtClean="0">
              <a:latin typeface="Calibri" panose="020F0502020204030204" pitchFamily="34" charset="0"/>
            </a:endParaRPr>
          </a:p>
          <a:p>
            <a:pPr eaLnBrk="1" hangingPunct="1"/>
            <a:endParaRPr lang="en-US" altLang="en-US" smtClean="0">
              <a:latin typeface="Calibri" panose="020F0502020204030204" pitchFamily="34" charset="0"/>
            </a:endParaRPr>
          </a:p>
        </p:txBody>
      </p:sp>
    </p:spTree>
    <p:extLst>
      <p:ext uri="{BB962C8B-B14F-4D97-AF65-F5344CB8AC3E}">
        <p14:creationId xmlns:p14="http://schemas.microsoft.com/office/powerpoint/2010/main" val="1310047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defRPr/>
            </a:pPr>
            <a:r>
              <a:rPr lang="en-US" altLang="en-US" sz="1800" b="1" dirty="0" smtClean="0">
                <a:solidFill>
                  <a:srgbClr val="FFA810"/>
                </a:solidFill>
              </a:rPr>
              <a:t>Priority Action Areas &amp; Outputs for 2016-17</a:t>
            </a:r>
          </a:p>
          <a:p>
            <a:pPr eaLnBrk="1" hangingPunct="1">
              <a:buFont typeface="Arial" panose="020B0604020202020204" pitchFamily="34" charset="0"/>
              <a:buNone/>
              <a:defRPr/>
            </a:pPr>
            <a:endParaRPr lang="it-IT" altLang="en-US" sz="1000" b="1" dirty="0" smtClean="0"/>
          </a:p>
          <a:p>
            <a:pPr eaLnBrk="1" hangingPunct="1">
              <a:buFont typeface="Arial" panose="020B0604020202020204" pitchFamily="34" charset="0"/>
              <a:buNone/>
              <a:defRPr/>
            </a:pPr>
            <a:r>
              <a:rPr lang="en-GB" sz="1800" b="1" dirty="0" smtClean="0"/>
              <a:t>Dialogue, capacity development and knowledge management on inclusive and equitable education</a:t>
            </a:r>
            <a:endParaRPr lang="en-US" altLang="en-US" sz="1800" b="1" dirty="0" smtClean="0"/>
          </a:p>
          <a:p>
            <a:pPr lvl="1" eaLnBrk="1" hangingPunct="1">
              <a:buFont typeface="Arial" panose="020B0604020202020204" pitchFamily="34" charset="0"/>
              <a:buNone/>
              <a:defRPr/>
            </a:pPr>
            <a:r>
              <a:rPr lang="en-GB" sz="1600" dirty="0" smtClean="0"/>
              <a:t>Development of a monitoring and evaluation  framework for Education 2030 (Youth) Agenda Sustainable Development Goal 4</a:t>
            </a:r>
          </a:p>
          <a:p>
            <a:pPr lvl="1" eaLnBrk="1" hangingPunct="1">
              <a:buFont typeface="Arial" panose="020B0604020202020204" pitchFamily="34" charset="0"/>
              <a:buNone/>
              <a:defRPr/>
            </a:pPr>
            <a:endParaRPr lang="en-GB" sz="700" dirty="0" smtClean="0">
              <a:cs typeface="ＭＳ Ｐゴシック" charset="0"/>
            </a:endParaRPr>
          </a:p>
          <a:p>
            <a:pPr lvl="1" eaLnBrk="1" hangingPunct="1">
              <a:buFont typeface="Arial" panose="020B0604020202020204" pitchFamily="34" charset="0"/>
              <a:buNone/>
              <a:defRPr/>
            </a:pPr>
            <a:r>
              <a:rPr lang="en-GB" sz="1600" dirty="0" smtClean="0"/>
              <a:t>Technical advice and capacity development in monitoring using key performance indicators including embracing the Minimum Standards of Education in Emergencies </a:t>
            </a:r>
          </a:p>
          <a:p>
            <a:pPr lvl="1" eaLnBrk="1" hangingPunct="1">
              <a:buFont typeface="Arial" panose="020B0604020202020204" pitchFamily="34" charset="0"/>
              <a:buNone/>
              <a:defRPr/>
            </a:pPr>
            <a:endParaRPr lang="en-GB" sz="1600" dirty="0" smtClean="0"/>
          </a:p>
          <a:p>
            <a:pPr marL="400050" lvl="1" eaLnBrk="1" hangingPunct="1">
              <a:buFont typeface="Arial" panose="020B0604020202020204" pitchFamily="34" charset="0"/>
              <a:buNone/>
              <a:defRPr/>
            </a:pPr>
            <a:endParaRPr lang="en-US" altLang="en-US" sz="700" dirty="0" smtClean="0">
              <a:cs typeface="ＭＳ Ｐゴシック" charset="0"/>
            </a:endParaRPr>
          </a:p>
          <a:p>
            <a:pPr eaLnBrk="1" hangingPunct="1">
              <a:buFont typeface="Arial" panose="020B0604020202020204" pitchFamily="34" charset="0"/>
              <a:buNone/>
              <a:defRPr/>
            </a:pPr>
            <a:r>
              <a:rPr lang="en-GB" sz="1800" b="1" dirty="0" smtClean="0"/>
              <a:t>Establishment of a regional conceptual framework for life-skills education, leading to national frameworks</a:t>
            </a:r>
          </a:p>
          <a:p>
            <a:pPr lvl="1" eaLnBrk="1" hangingPunct="1">
              <a:buFont typeface="Arial" panose="020B0604020202020204" pitchFamily="34" charset="0"/>
              <a:buNone/>
              <a:defRPr/>
            </a:pPr>
            <a:r>
              <a:rPr lang="en-GB" sz="1600" dirty="0" smtClean="0"/>
              <a:t>Introduce methodologies to measure the impact of life- skills education on learning outcomes</a:t>
            </a:r>
          </a:p>
          <a:p>
            <a:pPr lvl="1" eaLnBrk="1" hangingPunct="1">
              <a:buFont typeface="Arial" panose="020B0604020202020204" pitchFamily="34" charset="0"/>
              <a:buNone/>
              <a:defRPr/>
            </a:pPr>
            <a:endParaRPr lang="en-GB" sz="700" dirty="0" smtClean="0"/>
          </a:p>
          <a:p>
            <a:pPr lvl="1" eaLnBrk="1" hangingPunct="1">
              <a:buFont typeface="Arial" panose="020B0604020202020204" pitchFamily="34" charset="0"/>
              <a:buNone/>
              <a:defRPr/>
            </a:pPr>
            <a:r>
              <a:rPr lang="en-GB" sz="1600" dirty="0" smtClean="0"/>
              <a:t>Development of a conceptual and programmatic framework on life skills-based education</a:t>
            </a:r>
          </a:p>
          <a:p>
            <a:pPr eaLnBrk="1" hangingPunct="1">
              <a:buFont typeface="Arial" panose="020B0604020202020204" pitchFamily="34" charset="0"/>
              <a:buNone/>
              <a:defRPr/>
            </a:pPr>
            <a:endParaRPr lang="it-IT" altLang="en-US" sz="1800" dirty="0" smtClean="0"/>
          </a:p>
          <a:p>
            <a:pPr eaLnBrk="1" hangingPunct="1">
              <a:buFont typeface="Arial" panose="020B0604020202020204" pitchFamily="34" charset="0"/>
              <a:buNone/>
              <a:defRPr/>
            </a:pPr>
            <a:r>
              <a:rPr lang="en-GB" sz="1800" b="1" dirty="0" smtClean="0"/>
              <a:t>Establishment of a regional conceptual framework on comprehensive sexuality education, leading to national frameworks</a:t>
            </a:r>
          </a:p>
          <a:p>
            <a:pPr marL="457200" eaLnBrk="1" hangingPunct="1">
              <a:buFont typeface="Arial" panose="020B0604020202020204" pitchFamily="34" charset="0"/>
              <a:buNone/>
              <a:defRPr/>
            </a:pPr>
            <a:r>
              <a:rPr lang="en-GB" sz="1600" dirty="0" smtClean="0"/>
              <a:t>Generate evidence and advocacy briefs to support for comprehensive sexuality education in the region</a:t>
            </a:r>
          </a:p>
          <a:p>
            <a:pPr eaLnBrk="1" hangingPunct="1">
              <a:defRPr/>
            </a:pPr>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24112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endParaRPr lang="en-US">
              <a:latin typeface="Calibri" charset="0"/>
              <a:ea typeface="ＭＳ Ｐゴシック" charset="0"/>
            </a:endParaRPr>
          </a:p>
        </p:txBody>
      </p:sp>
    </p:spTree>
    <p:extLst>
      <p:ext uri="{BB962C8B-B14F-4D97-AF65-F5344CB8AC3E}">
        <p14:creationId xmlns:p14="http://schemas.microsoft.com/office/powerpoint/2010/main" val="77526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33BFAA-6E67-4945-8B1B-B052566C9190}" type="datetimeFigureOut">
              <a:rPr lang="en-US" smtClean="0"/>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12922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33BFAA-6E67-4945-8B1B-B052566C9190}" type="datetimeFigureOut">
              <a:rPr lang="en-US" smtClean="0"/>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3619400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33BFAA-6E67-4945-8B1B-B052566C9190}" type="datetimeFigureOut">
              <a:rPr lang="en-US" smtClean="0"/>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310840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4" name="Immagine 6" descr="fondo_01.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166" y="1"/>
            <a:ext cx="12213167"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ctrTitle"/>
          </p:nvPr>
        </p:nvSpPr>
        <p:spPr>
          <a:xfrm>
            <a:off x="914400" y="2130426"/>
            <a:ext cx="103632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5" name="Segnaposto data 3"/>
          <p:cNvSpPr>
            <a:spLocks noGrp="1"/>
          </p:cNvSpPr>
          <p:nvPr>
            <p:ph type="dt" sz="half" idx="10"/>
          </p:nvPr>
        </p:nvSpPr>
        <p:spPr/>
        <p:txBody>
          <a:bodyPr/>
          <a:lstStyle>
            <a:lvl1pPr>
              <a:defRPr/>
            </a:lvl1pPr>
          </a:lstStyle>
          <a:p>
            <a:pPr>
              <a:defRPr/>
            </a:pPr>
            <a:fld id="{6E116ED7-D020-4081-9F1B-7D6B525FE1EC}" type="datetimeFigureOut">
              <a:rPr lang="it-IT" altLang="en-US"/>
              <a:pPr>
                <a:defRPr/>
              </a:pPr>
              <a:t>13/11/2016</a:t>
            </a:fld>
            <a:endParaRPr lang="it-IT" altLang="en-US"/>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1A198D16-4621-4E74-B9F5-BD927A4AE57C}" type="slidenum">
              <a:rPr lang="it-IT" altLang="en-US"/>
              <a:pPr>
                <a:defRPr/>
              </a:pPr>
              <a:t>‹#›</a:t>
            </a:fld>
            <a:endParaRPr lang="it-IT" altLang="en-US"/>
          </a:p>
        </p:txBody>
      </p:sp>
    </p:spTree>
    <p:extLst>
      <p:ext uri="{BB962C8B-B14F-4D97-AF65-F5344CB8AC3E}">
        <p14:creationId xmlns:p14="http://schemas.microsoft.com/office/powerpoint/2010/main" val="3570666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pic>
        <p:nvPicPr>
          <p:cNvPr id="3" name="Immagine 6" descr="fondo_0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olo 1"/>
          <p:cNvSpPr>
            <a:spLocks noGrp="1"/>
          </p:cNvSpPr>
          <p:nvPr>
            <p:ph type="title"/>
          </p:nvPr>
        </p:nvSpPr>
        <p:spPr>
          <a:xfrm>
            <a:off x="609600" y="2857500"/>
            <a:ext cx="10972800" cy="1143000"/>
          </a:xfrm>
        </p:spPr>
        <p:txBody>
          <a:bodyPr/>
          <a:lstStyle>
            <a:lvl1pPr>
              <a:defRPr sz="3600" b="1" i="0">
                <a:solidFill>
                  <a:schemeClr val="bg1"/>
                </a:solidFill>
              </a:defRPr>
            </a:lvl1pPr>
          </a:lstStyle>
          <a:p>
            <a:r>
              <a:rPr lang="it-IT" smtClean="0"/>
              <a:t>Fare clic per modificare stile</a:t>
            </a:r>
            <a:endParaRPr lang="it-IT" dirty="0"/>
          </a:p>
        </p:txBody>
      </p:sp>
      <p:sp>
        <p:nvSpPr>
          <p:cNvPr id="4" name="Segnaposto data 3"/>
          <p:cNvSpPr>
            <a:spLocks noGrp="1"/>
          </p:cNvSpPr>
          <p:nvPr>
            <p:ph type="dt" sz="half" idx="10"/>
          </p:nvPr>
        </p:nvSpPr>
        <p:spPr/>
        <p:txBody>
          <a:bodyPr/>
          <a:lstStyle>
            <a:lvl1pPr>
              <a:defRPr/>
            </a:lvl1pPr>
          </a:lstStyle>
          <a:p>
            <a:pPr>
              <a:defRPr/>
            </a:pPr>
            <a:fld id="{0ADF535D-9DEF-4FF5-A1BE-326E58AD8D89}" type="datetimeFigureOut">
              <a:rPr lang="it-IT" altLang="en-US"/>
              <a:pPr>
                <a:defRPr/>
              </a:pPr>
              <a:t>13/11/2016</a:t>
            </a:fld>
            <a:endParaRPr lang="it-IT" altLang="en-US"/>
          </a:p>
        </p:txBody>
      </p:sp>
      <p:sp>
        <p:nvSpPr>
          <p:cNvPr id="5"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lvl1pPr>
              <a:defRPr/>
            </a:lvl1pPr>
          </a:lstStyle>
          <a:p>
            <a:pPr>
              <a:defRPr/>
            </a:pPr>
            <a:fld id="{E97677D7-5DC4-4FE3-99EE-B691B5A1E9F0}" type="slidenum">
              <a:rPr lang="it-IT" altLang="en-US"/>
              <a:pPr>
                <a:defRPr/>
              </a:pPr>
              <a:t>‹#›</a:t>
            </a:fld>
            <a:endParaRPr lang="it-IT" altLang="en-US"/>
          </a:p>
        </p:txBody>
      </p:sp>
    </p:spTree>
    <p:extLst>
      <p:ext uri="{BB962C8B-B14F-4D97-AF65-F5344CB8AC3E}">
        <p14:creationId xmlns:p14="http://schemas.microsoft.com/office/powerpoint/2010/main" val="15446296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4" name="Immagine 6" descr="fondo_03.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17" y="0"/>
            <a:ext cx="12227984"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a:xfrm>
            <a:off x="696515" y="274638"/>
            <a:ext cx="10798971" cy="1143000"/>
          </a:xfrm>
        </p:spPr>
        <p:txBody>
          <a:bodyPr/>
          <a:lstStyle/>
          <a:p>
            <a:r>
              <a:rPr lang="it-IT" smtClean="0"/>
              <a:t>Fare clic per modificare stile</a:t>
            </a:r>
            <a:endParaRPr lang="it-IT"/>
          </a:p>
        </p:txBody>
      </p:sp>
      <p:sp>
        <p:nvSpPr>
          <p:cNvPr id="3" name="Segnaposto contenuto 2"/>
          <p:cNvSpPr>
            <a:spLocks noGrp="1"/>
          </p:cNvSpPr>
          <p:nvPr>
            <p:ph idx="1"/>
          </p:nvPr>
        </p:nvSpPr>
        <p:spPr>
          <a:xfrm>
            <a:off x="696515" y="1600201"/>
            <a:ext cx="10798971" cy="4525963"/>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a:xfrm>
            <a:off x="696384" y="6356351"/>
            <a:ext cx="2844800" cy="365125"/>
          </a:xfrm>
        </p:spPr>
        <p:txBody>
          <a:bodyPr/>
          <a:lstStyle>
            <a:lvl1pPr>
              <a:defRPr/>
            </a:lvl1pPr>
          </a:lstStyle>
          <a:p>
            <a:pPr>
              <a:defRPr/>
            </a:pPr>
            <a:fld id="{EB50A364-FA59-4141-AF16-82CEC78D0E5A}" type="datetimeFigureOut">
              <a:rPr lang="it-IT" altLang="en-US"/>
              <a:pPr>
                <a:defRPr/>
              </a:pPr>
              <a:t>13/11/2016</a:t>
            </a:fld>
            <a:endParaRPr lang="it-IT" altLang="en-US"/>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a:xfrm>
            <a:off x="8650817" y="6356351"/>
            <a:ext cx="2844800" cy="365125"/>
          </a:xfrm>
        </p:spPr>
        <p:txBody>
          <a:bodyPr/>
          <a:lstStyle>
            <a:lvl1pPr>
              <a:defRPr/>
            </a:lvl1pPr>
          </a:lstStyle>
          <a:p>
            <a:pPr>
              <a:defRPr/>
            </a:pPr>
            <a:fld id="{82E7326B-4B02-46A5-9555-8932870555B6}" type="slidenum">
              <a:rPr lang="it-IT" altLang="en-US"/>
              <a:pPr>
                <a:defRPr/>
              </a:pPr>
              <a:t>‹#›</a:t>
            </a:fld>
            <a:endParaRPr lang="it-IT" altLang="en-US"/>
          </a:p>
        </p:txBody>
      </p:sp>
    </p:spTree>
    <p:extLst>
      <p:ext uri="{BB962C8B-B14F-4D97-AF65-F5344CB8AC3E}">
        <p14:creationId xmlns:p14="http://schemas.microsoft.com/office/powerpoint/2010/main" val="33881384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uto 2">
    <p:spTree>
      <p:nvGrpSpPr>
        <p:cNvPr id="1" name=""/>
        <p:cNvGrpSpPr/>
        <p:nvPr/>
      </p:nvGrpSpPr>
      <p:grpSpPr>
        <a:xfrm>
          <a:off x="0" y="0"/>
          <a:ext cx="0" cy="0"/>
          <a:chOff x="0" y="0"/>
          <a:chExt cx="0" cy="0"/>
        </a:xfrm>
      </p:grpSpPr>
      <p:pic>
        <p:nvPicPr>
          <p:cNvPr id="3" name="Immagine 6" descr="12265972_918552161514382_2578133240562202625_o.png"/>
          <p:cNvPicPr>
            <a:picLocks noChangeAspect="1"/>
          </p:cNvPicPr>
          <p:nvPr userDrawn="1"/>
        </p:nvPicPr>
        <p:blipFill>
          <a:blip r:embed="rId2">
            <a:extLst>
              <a:ext uri="{28A0092B-C50C-407E-A947-70E740481C1C}">
                <a14:useLocalDpi xmlns:a14="http://schemas.microsoft.com/office/drawing/2010/main" val="0"/>
              </a:ext>
            </a:extLst>
          </a:blip>
          <a:srcRect l="6023" t="558" r="6023" b="504"/>
          <a:stretch>
            <a:fillRect/>
          </a:stretch>
        </p:blipFill>
        <p:spPr bwMode="auto">
          <a:xfrm>
            <a:off x="0" y="1588"/>
            <a:ext cx="12192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04.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588"/>
            <a:ext cx="12192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olo 1"/>
          <p:cNvSpPr>
            <a:spLocks noGrp="1"/>
          </p:cNvSpPr>
          <p:nvPr>
            <p:ph type="title"/>
          </p:nvPr>
        </p:nvSpPr>
        <p:spPr>
          <a:xfrm>
            <a:off x="609600" y="2857500"/>
            <a:ext cx="10972800" cy="1143000"/>
          </a:xfrm>
        </p:spPr>
        <p:txBody>
          <a:bodyPr/>
          <a:lstStyle>
            <a:lvl1pPr>
              <a:defRPr sz="2800" b="1" i="0">
                <a:solidFill>
                  <a:srgbClr val="4294CF"/>
                </a:solidFill>
              </a:defRPr>
            </a:lvl1pPr>
          </a:lstStyle>
          <a:p>
            <a:r>
              <a:rPr lang="it-IT" dirty="0" smtClean="0"/>
              <a:t>Fare clic per modificare stile</a:t>
            </a:r>
            <a:endParaRPr lang="it-IT" dirty="0"/>
          </a:p>
        </p:txBody>
      </p:sp>
      <p:sp>
        <p:nvSpPr>
          <p:cNvPr id="5" name="Segnaposto data 3"/>
          <p:cNvSpPr>
            <a:spLocks noGrp="1"/>
          </p:cNvSpPr>
          <p:nvPr>
            <p:ph type="dt" sz="half" idx="10"/>
          </p:nvPr>
        </p:nvSpPr>
        <p:spPr/>
        <p:txBody>
          <a:bodyPr/>
          <a:lstStyle>
            <a:lvl1pPr>
              <a:defRPr/>
            </a:lvl1pPr>
          </a:lstStyle>
          <a:p>
            <a:pPr>
              <a:defRPr/>
            </a:pPr>
            <a:fld id="{4B95B97A-7DCA-4E3B-89BF-5969BBDC50F7}" type="datetimeFigureOut">
              <a:rPr lang="it-IT" altLang="en-US"/>
              <a:pPr>
                <a:defRPr/>
              </a:pPr>
              <a:t>13/11/2016</a:t>
            </a:fld>
            <a:endParaRPr lang="it-IT" altLang="en-US"/>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33147FB0-D6EC-4B30-BAC7-6FA7845683FC}" type="slidenum">
              <a:rPr lang="it-IT" altLang="en-US"/>
              <a:pPr>
                <a:defRPr/>
              </a:pPr>
              <a:t>‹#›</a:t>
            </a:fld>
            <a:endParaRPr lang="it-IT" altLang="en-US"/>
          </a:p>
        </p:txBody>
      </p:sp>
    </p:spTree>
    <p:extLst>
      <p:ext uri="{BB962C8B-B14F-4D97-AF65-F5344CB8AC3E}">
        <p14:creationId xmlns:p14="http://schemas.microsoft.com/office/powerpoint/2010/main" val="3597854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fronto">
    <p:spTree>
      <p:nvGrpSpPr>
        <p:cNvPr id="1" name=""/>
        <p:cNvGrpSpPr/>
        <p:nvPr/>
      </p:nvGrpSpPr>
      <p:grpSpPr>
        <a:xfrm>
          <a:off x="0" y="0"/>
          <a:ext cx="0" cy="0"/>
          <a:chOff x="0" y="0"/>
          <a:chExt cx="0" cy="0"/>
        </a:xfrm>
      </p:grpSpPr>
      <p:pic>
        <p:nvPicPr>
          <p:cNvPr id="2" name="Immagine 6" descr="fondo_0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3"/>
          <p:cNvSpPr>
            <a:spLocks noGrp="1"/>
          </p:cNvSpPr>
          <p:nvPr>
            <p:ph type="dt" sz="half" idx="10"/>
          </p:nvPr>
        </p:nvSpPr>
        <p:spPr/>
        <p:txBody>
          <a:bodyPr/>
          <a:lstStyle>
            <a:lvl1pPr>
              <a:defRPr/>
            </a:lvl1pPr>
          </a:lstStyle>
          <a:p>
            <a:pPr>
              <a:defRPr/>
            </a:pPr>
            <a:fld id="{AA1C0B21-1838-484C-AEF3-2EE23823268B}" type="datetimeFigureOut">
              <a:rPr lang="it-IT" altLang="en-US"/>
              <a:pPr>
                <a:defRPr/>
              </a:pPr>
              <a:t>13/11/2016</a:t>
            </a:fld>
            <a:endParaRPr lang="it-IT" altLang="en-US"/>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7A7DB463-F4D0-4560-97B2-E03BAAD32439}" type="slidenum">
              <a:rPr lang="it-IT" altLang="en-US"/>
              <a:pPr>
                <a:defRPr/>
              </a:pPr>
              <a:t>‹#›</a:t>
            </a:fld>
            <a:endParaRPr lang="it-IT" altLang="en-US"/>
          </a:p>
        </p:txBody>
      </p:sp>
    </p:spTree>
    <p:extLst>
      <p:ext uri="{BB962C8B-B14F-4D97-AF65-F5344CB8AC3E}">
        <p14:creationId xmlns:p14="http://schemas.microsoft.com/office/powerpoint/2010/main" val="942646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pic>
        <p:nvPicPr>
          <p:cNvPr id="3" name="Immagine 6" descr="12232719_918552554847676_5397080595309728334_o.png"/>
          <p:cNvPicPr>
            <a:picLocks noChangeAspect="1"/>
          </p:cNvPicPr>
          <p:nvPr userDrawn="1"/>
        </p:nvPicPr>
        <p:blipFill>
          <a:blip r:embed="rId2">
            <a:extLst>
              <a:ext uri="{28A0092B-C50C-407E-A947-70E740481C1C}">
                <a14:useLocalDpi xmlns:a14="http://schemas.microsoft.com/office/drawing/2010/main" val="0"/>
              </a:ext>
            </a:extLst>
          </a:blip>
          <a:srcRect l="6136" t="650" r="6136" b="629"/>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06.png"/>
          <p:cNvPicPr>
            <a:picLocks noChangeAspect="1"/>
          </p:cNvPicPr>
          <p:nvPr userDrawn="1"/>
        </p:nvPicPr>
        <p:blipFill>
          <a:blip r:embed="rId3">
            <a:extLst>
              <a:ext uri="{28A0092B-C50C-407E-A947-70E740481C1C}">
                <a14:useLocalDpi xmlns:a14="http://schemas.microsoft.com/office/drawing/2010/main" val="0"/>
              </a:ext>
            </a:extLst>
          </a:blip>
          <a:srcRect t="17482"/>
          <a:stretch>
            <a:fillRect/>
          </a:stretch>
        </p:blipFill>
        <p:spPr bwMode="auto">
          <a:xfrm>
            <a:off x="0" y="1198563"/>
            <a:ext cx="1219200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chemeClr val="bg1"/>
                </a:solidFill>
              </a:defRPr>
            </a:lvl1pPr>
          </a:lstStyle>
          <a:p>
            <a:r>
              <a:rPr lang="it-IT" dirty="0" smtClean="0"/>
              <a:t>Fare clic per modificare stile</a:t>
            </a:r>
            <a:endParaRPr lang="it-IT" dirty="0"/>
          </a:p>
        </p:txBody>
      </p:sp>
      <p:sp>
        <p:nvSpPr>
          <p:cNvPr id="5" name="Segnaposto data 3"/>
          <p:cNvSpPr>
            <a:spLocks noGrp="1"/>
          </p:cNvSpPr>
          <p:nvPr>
            <p:ph type="dt" sz="half" idx="10"/>
          </p:nvPr>
        </p:nvSpPr>
        <p:spPr/>
        <p:txBody>
          <a:bodyPr/>
          <a:lstStyle>
            <a:lvl1pPr>
              <a:defRPr/>
            </a:lvl1pPr>
          </a:lstStyle>
          <a:p>
            <a:pPr>
              <a:defRPr/>
            </a:pPr>
            <a:fld id="{2B536BF7-EF91-4187-A13B-FBA725DDEFB9}" type="datetimeFigureOut">
              <a:rPr lang="it-IT" altLang="en-US"/>
              <a:pPr>
                <a:defRPr/>
              </a:pPr>
              <a:t>13/11/2016</a:t>
            </a:fld>
            <a:endParaRPr lang="it-IT" altLang="en-US"/>
          </a:p>
        </p:txBody>
      </p:sp>
      <p:sp>
        <p:nvSpPr>
          <p:cNvPr id="7"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8" name="Segnaposto numero diapositiva 5"/>
          <p:cNvSpPr>
            <a:spLocks noGrp="1"/>
          </p:cNvSpPr>
          <p:nvPr>
            <p:ph type="sldNum" sz="quarter" idx="12"/>
          </p:nvPr>
        </p:nvSpPr>
        <p:spPr/>
        <p:txBody>
          <a:bodyPr/>
          <a:lstStyle>
            <a:lvl1pPr>
              <a:defRPr/>
            </a:lvl1pPr>
          </a:lstStyle>
          <a:p>
            <a:pPr>
              <a:defRPr/>
            </a:pPr>
            <a:fld id="{8A762ED3-3A74-40A5-B337-85FCD5F21EEB}" type="slidenum">
              <a:rPr lang="it-IT" altLang="en-US"/>
              <a:pPr>
                <a:defRPr/>
              </a:pPr>
              <a:t>‹#›</a:t>
            </a:fld>
            <a:endParaRPr lang="it-IT" altLang="en-US"/>
          </a:p>
        </p:txBody>
      </p:sp>
    </p:spTree>
    <p:extLst>
      <p:ext uri="{BB962C8B-B14F-4D97-AF65-F5344CB8AC3E}">
        <p14:creationId xmlns:p14="http://schemas.microsoft.com/office/powerpoint/2010/main" val="626221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pic>
        <p:nvPicPr>
          <p:cNvPr id="2" name="Immagine 6" descr="fondo_0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3"/>
          <p:cNvSpPr>
            <a:spLocks noGrp="1"/>
          </p:cNvSpPr>
          <p:nvPr>
            <p:ph type="dt" sz="half" idx="10"/>
          </p:nvPr>
        </p:nvSpPr>
        <p:spPr/>
        <p:txBody>
          <a:bodyPr/>
          <a:lstStyle>
            <a:lvl1pPr>
              <a:defRPr/>
            </a:lvl1pPr>
          </a:lstStyle>
          <a:p>
            <a:pPr>
              <a:defRPr/>
            </a:pPr>
            <a:fld id="{E23AFE23-33A3-4FAC-AF65-DD3D958B57B6}" type="datetimeFigureOut">
              <a:rPr lang="it-IT" altLang="en-US"/>
              <a:pPr>
                <a:defRPr/>
              </a:pPr>
              <a:t>13/11/2016</a:t>
            </a:fld>
            <a:endParaRPr lang="it-IT" altLang="en-US"/>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F287CD81-3BC9-483B-AD05-D8163D3E04F5}" type="slidenum">
              <a:rPr lang="it-IT" altLang="en-US"/>
              <a:pPr>
                <a:defRPr/>
              </a:pPr>
              <a:t>‹#›</a:t>
            </a:fld>
            <a:endParaRPr lang="it-IT" altLang="en-US"/>
          </a:p>
        </p:txBody>
      </p:sp>
    </p:spTree>
    <p:extLst>
      <p:ext uri="{BB962C8B-B14F-4D97-AF65-F5344CB8AC3E}">
        <p14:creationId xmlns:p14="http://schemas.microsoft.com/office/powerpoint/2010/main" val="3435116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uto con didascalia">
    <p:spTree>
      <p:nvGrpSpPr>
        <p:cNvPr id="1" name=""/>
        <p:cNvGrpSpPr/>
        <p:nvPr/>
      </p:nvGrpSpPr>
      <p:grpSpPr>
        <a:xfrm>
          <a:off x="0" y="0"/>
          <a:ext cx="0" cy="0"/>
          <a:chOff x="0" y="0"/>
          <a:chExt cx="0" cy="0"/>
        </a:xfrm>
      </p:grpSpPr>
      <p:pic>
        <p:nvPicPr>
          <p:cNvPr id="3" name="Immagine 6" descr="photo-1-editoral.png"/>
          <p:cNvPicPr>
            <a:picLocks noChangeAspect="1"/>
          </p:cNvPicPr>
          <p:nvPr userDrawn="1"/>
        </p:nvPicPr>
        <p:blipFill>
          <a:blip r:embed="rId2">
            <a:extLst>
              <a:ext uri="{28A0092B-C50C-407E-A947-70E740481C1C}">
                <a14:useLocalDpi xmlns:a14="http://schemas.microsoft.com/office/drawing/2010/main" val="0"/>
              </a:ext>
            </a:extLst>
          </a:blip>
          <a:srcRect l="19069" t="8844" r="987" b="578"/>
          <a:stretch>
            <a:fillRect/>
          </a:stretch>
        </p:blipFill>
        <p:spPr bwMode="auto">
          <a:xfrm>
            <a:off x="0" y="1"/>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08.png"/>
          <p:cNvPicPr>
            <a:picLocks noChangeAspect="1"/>
          </p:cNvPicPr>
          <p:nvPr userDrawn="1"/>
        </p:nvPicPr>
        <p:blipFill>
          <a:blip r:embed="rId3">
            <a:extLst>
              <a:ext uri="{28A0092B-C50C-407E-A947-70E740481C1C}">
                <a14:useLocalDpi xmlns:a14="http://schemas.microsoft.com/office/drawing/2010/main" val="0"/>
              </a:ext>
            </a:extLst>
          </a:blip>
          <a:srcRect t="23450"/>
          <a:stretch>
            <a:fillRect/>
          </a:stretch>
        </p:blipFill>
        <p:spPr bwMode="auto">
          <a:xfrm>
            <a:off x="0" y="1609726"/>
            <a:ext cx="121920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olo 1"/>
          <p:cNvSpPr>
            <a:spLocks noGrp="1"/>
          </p:cNvSpPr>
          <p:nvPr>
            <p:ph type="title"/>
          </p:nvPr>
        </p:nvSpPr>
        <p:spPr>
          <a:xfrm>
            <a:off x="609600" y="2857500"/>
            <a:ext cx="10972800" cy="1143000"/>
          </a:xfrm>
        </p:spPr>
        <p:txBody>
          <a:bodyPr/>
          <a:lstStyle>
            <a:lvl1pPr>
              <a:defRPr sz="2800" b="1" i="0">
                <a:solidFill>
                  <a:srgbClr val="FFA901"/>
                </a:solidFill>
              </a:defRPr>
            </a:lvl1pPr>
          </a:lstStyle>
          <a:p>
            <a:r>
              <a:rPr lang="it-IT" dirty="0" smtClean="0"/>
              <a:t>Fare clic per modificare stile</a:t>
            </a:r>
            <a:endParaRPr lang="it-IT" dirty="0"/>
          </a:p>
        </p:txBody>
      </p:sp>
      <p:sp>
        <p:nvSpPr>
          <p:cNvPr id="5" name="Segnaposto data 3"/>
          <p:cNvSpPr>
            <a:spLocks noGrp="1"/>
          </p:cNvSpPr>
          <p:nvPr>
            <p:ph type="dt" sz="half" idx="10"/>
          </p:nvPr>
        </p:nvSpPr>
        <p:spPr/>
        <p:txBody>
          <a:bodyPr/>
          <a:lstStyle>
            <a:lvl1pPr>
              <a:defRPr/>
            </a:lvl1pPr>
          </a:lstStyle>
          <a:p>
            <a:pPr>
              <a:defRPr/>
            </a:pPr>
            <a:fld id="{D7238293-69BA-4172-A7D2-83E9CA005670}" type="datetimeFigureOut">
              <a:rPr lang="it-IT" altLang="en-US"/>
              <a:pPr>
                <a:defRPr/>
              </a:pPr>
              <a:t>13/11/2016</a:t>
            </a:fld>
            <a:endParaRPr lang="it-IT" altLang="en-US"/>
          </a:p>
        </p:txBody>
      </p:sp>
      <p:sp>
        <p:nvSpPr>
          <p:cNvPr id="6"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5"/>
          <p:cNvSpPr>
            <a:spLocks noGrp="1"/>
          </p:cNvSpPr>
          <p:nvPr>
            <p:ph type="sldNum" sz="quarter" idx="12"/>
          </p:nvPr>
        </p:nvSpPr>
        <p:spPr/>
        <p:txBody>
          <a:bodyPr/>
          <a:lstStyle>
            <a:lvl1pPr>
              <a:defRPr/>
            </a:lvl1pPr>
          </a:lstStyle>
          <a:p>
            <a:pPr>
              <a:defRPr/>
            </a:pPr>
            <a:fld id="{B6AAAB9B-0B57-4D42-A293-6241C1138C35}" type="slidenum">
              <a:rPr lang="it-IT" altLang="en-US"/>
              <a:pPr>
                <a:defRPr/>
              </a:pPr>
              <a:t>‹#›</a:t>
            </a:fld>
            <a:endParaRPr lang="it-IT" altLang="en-US"/>
          </a:p>
        </p:txBody>
      </p:sp>
    </p:spTree>
    <p:extLst>
      <p:ext uri="{BB962C8B-B14F-4D97-AF65-F5344CB8AC3E}">
        <p14:creationId xmlns:p14="http://schemas.microsoft.com/office/powerpoint/2010/main" val="3863272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33BFAA-6E67-4945-8B1B-B052566C9190}" type="datetimeFigureOut">
              <a:rPr lang="en-US" smtClean="0"/>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82934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magine con didascalia">
    <p:spTree>
      <p:nvGrpSpPr>
        <p:cNvPr id="1" name=""/>
        <p:cNvGrpSpPr/>
        <p:nvPr/>
      </p:nvGrpSpPr>
      <p:grpSpPr>
        <a:xfrm>
          <a:off x="0" y="0"/>
          <a:ext cx="0" cy="0"/>
          <a:chOff x="0" y="0"/>
          <a:chExt cx="0" cy="0"/>
        </a:xfrm>
      </p:grpSpPr>
      <p:pic>
        <p:nvPicPr>
          <p:cNvPr id="2" name="Immagine 6" descr="fondo_09.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3"/>
          <p:cNvSpPr>
            <a:spLocks noGrp="1"/>
          </p:cNvSpPr>
          <p:nvPr>
            <p:ph type="dt" sz="half" idx="10"/>
          </p:nvPr>
        </p:nvSpPr>
        <p:spPr/>
        <p:txBody>
          <a:bodyPr/>
          <a:lstStyle>
            <a:lvl1pPr>
              <a:defRPr/>
            </a:lvl1pPr>
          </a:lstStyle>
          <a:p>
            <a:pPr>
              <a:defRPr/>
            </a:pPr>
            <a:fld id="{3AE9A471-FB1F-460D-B8E9-211ECCCE4FFD}" type="datetimeFigureOut">
              <a:rPr lang="it-IT" altLang="en-US"/>
              <a:pPr>
                <a:defRPr/>
              </a:pPr>
              <a:t>13/11/2016</a:t>
            </a:fld>
            <a:endParaRPr lang="it-IT" altLang="en-US"/>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F62044B1-12F3-4450-9435-64C8F1E8E061}" type="slidenum">
              <a:rPr lang="it-IT" altLang="en-US"/>
              <a:pPr>
                <a:defRPr/>
              </a:pPr>
              <a:t>‹#›</a:t>
            </a:fld>
            <a:endParaRPr lang="it-IT" altLang="en-US"/>
          </a:p>
        </p:txBody>
      </p:sp>
    </p:spTree>
    <p:extLst>
      <p:ext uri="{BB962C8B-B14F-4D97-AF65-F5344CB8AC3E}">
        <p14:creationId xmlns:p14="http://schemas.microsoft.com/office/powerpoint/2010/main" val="41644702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olo e testo verticale">
    <p:spTree>
      <p:nvGrpSpPr>
        <p:cNvPr id="1" name=""/>
        <p:cNvGrpSpPr/>
        <p:nvPr/>
      </p:nvGrpSpPr>
      <p:grpSpPr>
        <a:xfrm>
          <a:off x="0" y="0"/>
          <a:ext cx="0" cy="0"/>
          <a:chOff x="0" y="0"/>
          <a:chExt cx="0" cy="0"/>
        </a:xfrm>
      </p:grpSpPr>
      <p:pic>
        <p:nvPicPr>
          <p:cNvPr id="2" name="Immagine 6" descr="fondo_10.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3"/>
          <p:cNvSpPr>
            <a:spLocks noGrp="1"/>
          </p:cNvSpPr>
          <p:nvPr>
            <p:ph type="dt" sz="half" idx="10"/>
          </p:nvPr>
        </p:nvSpPr>
        <p:spPr/>
        <p:txBody>
          <a:bodyPr/>
          <a:lstStyle>
            <a:lvl1pPr>
              <a:defRPr/>
            </a:lvl1pPr>
          </a:lstStyle>
          <a:p>
            <a:pPr>
              <a:defRPr/>
            </a:pPr>
            <a:fld id="{22CFB8F1-BD81-4CFA-AF09-B3CC24ACF324}" type="datetimeFigureOut">
              <a:rPr lang="it-IT" altLang="en-US"/>
              <a:pPr>
                <a:defRPr/>
              </a:pPr>
              <a:t>13/11/2016</a:t>
            </a:fld>
            <a:endParaRPr lang="it-IT" altLang="en-US"/>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EC6029F9-437B-4AA7-A61A-65EFD4D92A42}" type="slidenum">
              <a:rPr lang="it-IT" altLang="en-US"/>
              <a:pPr>
                <a:defRPr/>
              </a:pPr>
              <a:t>‹#›</a:t>
            </a:fld>
            <a:endParaRPr lang="it-IT" altLang="en-US"/>
          </a:p>
        </p:txBody>
      </p:sp>
    </p:spTree>
    <p:extLst>
      <p:ext uri="{BB962C8B-B14F-4D97-AF65-F5344CB8AC3E}">
        <p14:creationId xmlns:p14="http://schemas.microsoft.com/office/powerpoint/2010/main" val="16868651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olo verticale e testo">
    <p:spTree>
      <p:nvGrpSpPr>
        <p:cNvPr id="1" name=""/>
        <p:cNvGrpSpPr/>
        <p:nvPr/>
      </p:nvGrpSpPr>
      <p:grpSpPr>
        <a:xfrm>
          <a:off x="0" y="0"/>
          <a:ext cx="0" cy="0"/>
          <a:chOff x="0" y="0"/>
          <a:chExt cx="0" cy="0"/>
        </a:xfrm>
      </p:grpSpPr>
      <p:pic>
        <p:nvPicPr>
          <p:cNvPr id="2" name="Immagine 6" descr="fondo_11.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3"/>
          <p:cNvSpPr>
            <a:spLocks noGrp="1"/>
          </p:cNvSpPr>
          <p:nvPr>
            <p:ph type="dt" sz="half" idx="10"/>
          </p:nvPr>
        </p:nvSpPr>
        <p:spPr/>
        <p:txBody>
          <a:bodyPr/>
          <a:lstStyle>
            <a:lvl1pPr>
              <a:defRPr/>
            </a:lvl1pPr>
          </a:lstStyle>
          <a:p>
            <a:pPr>
              <a:defRPr/>
            </a:pPr>
            <a:fld id="{44029C4F-C1E2-4031-BDA4-5E54E6385072}" type="datetimeFigureOut">
              <a:rPr lang="it-IT" altLang="en-US"/>
              <a:pPr>
                <a:defRPr/>
              </a:pPr>
              <a:t>13/11/2016</a:t>
            </a:fld>
            <a:endParaRPr lang="it-IT" altLang="en-US"/>
          </a:p>
        </p:txBody>
      </p:sp>
      <p:sp>
        <p:nvSpPr>
          <p:cNvPr id="4" name="Segnaposto piè di pagina 4"/>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5"/>
          <p:cNvSpPr>
            <a:spLocks noGrp="1"/>
          </p:cNvSpPr>
          <p:nvPr>
            <p:ph type="sldNum" sz="quarter" idx="12"/>
          </p:nvPr>
        </p:nvSpPr>
        <p:spPr/>
        <p:txBody>
          <a:bodyPr/>
          <a:lstStyle>
            <a:lvl1pPr>
              <a:defRPr/>
            </a:lvl1pPr>
          </a:lstStyle>
          <a:p>
            <a:pPr>
              <a:defRPr/>
            </a:pPr>
            <a:fld id="{C14E0E74-9F3B-4664-A8BD-5D9DF00D8F07}" type="slidenum">
              <a:rPr lang="it-IT" altLang="en-US"/>
              <a:pPr>
                <a:defRPr/>
              </a:pPr>
              <a:t>‹#›</a:t>
            </a:fld>
            <a:endParaRPr lang="it-IT" altLang="en-US"/>
          </a:p>
        </p:txBody>
      </p:sp>
    </p:spTree>
    <p:extLst>
      <p:ext uri="{BB962C8B-B14F-4D97-AF65-F5344CB8AC3E}">
        <p14:creationId xmlns:p14="http://schemas.microsoft.com/office/powerpoint/2010/main" val="8663744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pic>
        <p:nvPicPr>
          <p:cNvPr id="3" name="Immagine 6" descr="unnamed-(63).png"/>
          <p:cNvPicPr>
            <a:picLocks noChangeAspect="1"/>
          </p:cNvPicPr>
          <p:nvPr userDrawn="1"/>
        </p:nvPicPr>
        <p:blipFill>
          <a:blip r:embed="rId2">
            <a:extLst>
              <a:ext uri="{28A0092B-C50C-407E-A947-70E740481C1C}">
                <a14:useLocalDpi xmlns:a14="http://schemas.microsoft.com/office/drawing/2010/main" val="0"/>
              </a:ext>
            </a:extLst>
          </a:blip>
          <a:srcRect l="5988" t="671" r="5988" b="35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12.png"/>
          <p:cNvPicPr>
            <a:picLocks noChangeAspect="1"/>
          </p:cNvPicPr>
          <p:nvPr userDrawn="1"/>
        </p:nvPicPr>
        <p:blipFill>
          <a:blip r:embed="rId3">
            <a:extLst>
              <a:ext uri="{28A0092B-C50C-407E-A947-70E740481C1C}">
                <a14:useLocalDpi xmlns:a14="http://schemas.microsoft.com/office/drawing/2010/main" val="0"/>
              </a:ext>
            </a:extLst>
          </a:blip>
          <a:srcRect t="27724"/>
          <a:stretch>
            <a:fillRect/>
          </a:stretch>
        </p:blipFill>
        <p:spPr bwMode="auto">
          <a:xfrm>
            <a:off x="0" y="1903414"/>
            <a:ext cx="12192000" cy="495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chemeClr val="bg1"/>
                </a:solidFill>
              </a:defRPr>
            </a:lvl1pPr>
          </a:lstStyle>
          <a:p>
            <a:r>
              <a:rPr lang="it-IT" dirty="0" smtClean="0"/>
              <a:t>Fare clic per modificare stile</a:t>
            </a:r>
            <a:endParaRPr lang="it-IT" dirty="0"/>
          </a:p>
        </p:txBody>
      </p:sp>
      <p:sp>
        <p:nvSpPr>
          <p:cNvPr id="5" name="Segnaposto data 2"/>
          <p:cNvSpPr>
            <a:spLocks noGrp="1"/>
          </p:cNvSpPr>
          <p:nvPr>
            <p:ph type="dt" sz="half" idx="10"/>
          </p:nvPr>
        </p:nvSpPr>
        <p:spPr/>
        <p:txBody>
          <a:bodyPr/>
          <a:lstStyle>
            <a:lvl1pPr>
              <a:defRPr/>
            </a:lvl1pPr>
          </a:lstStyle>
          <a:p>
            <a:pPr>
              <a:defRPr/>
            </a:pPr>
            <a:fld id="{1C47C294-A7DE-4D52-9B33-3A7B1CD095E3}" type="datetimeFigureOut">
              <a:rPr lang="it-IT" altLang="en-US"/>
              <a:pPr>
                <a:defRPr/>
              </a:pPr>
              <a:t>13/11/2016</a:t>
            </a:fld>
            <a:endParaRPr lang="it-IT" altLang="en-US"/>
          </a:p>
        </p:txBody>
      </p:sp>
      <p:sp>
        <p:nvSpPr>
          <p:cNvPr id="7"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8" name="Segnaposto numero diapositiva 4"/>
          <p:cNvSpPr>
            <a:spLocks noGrp="1"/>
          </p:cNvSpPr>
          <p:nvPr>
            <p:ph type="sldNum" sz="quarter" idx="12"/>
          </p:nvPr>
        </p:nvSpPr>
        <p:spPr/>
        <p:txBody>
          <a:bodyPr/>
          <a:lstStyle>
            <a:lvl1pPr>
              <a:defRPr/>
            </a:lvl1pPr>
          </a:lstStyle>
          <a:p>
            <a:pPr>
              <a:defRPr/>
            </a:pPr>
            <a:fld id="{3EB2D3FE-7EB8-4205-912C-C5317F72AA40}" type="slidenum">
              <a:rPr lang="it-IT" altLang="en-US"/>
              <a:pPr>
                <a:defRPr/>
              </a:pPr>
              <a:t>‹#›</a:t>
            </a:fld>
            <a:endParaRPr lang="it-IT" altLang="en-US"/>
          </a:p>
        </p:txBody>
      </p:sp>
    </p:spTree>
    <p:extLst>
      <p:ext uri="{BB962C8B-B14F-4D97-AF65-F5344CB8AC3E}">
        <p14:creationId xmlns:p14="http://schemas.microsoft.com/office/powerpoint/2010/main" val="3522214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Layout personalizzato">
    <p:spTree>
      <p:nvGrpSpPr>
        <p:cNvPr id="1" name=""/>
        <p:cNvGrpSpPr/>
        <p:nvPr/>
      </p:nvGrpSpPr>
      <p:grpSpPr>
        <a:xfrm>
          <a:off x="0" y="0"/>
          <a:ext cx="0" cy="0"/>
          <a:chOff x="0" y="0"/>
          <a:chExt cx="0" cy="0"/>
        </a:xfrm>
      </p:grpSpPr>
      <p:pic>
        <p:nvPicPr>
          <p:cNvPr id="2" name="Immagine 6" descr="fondo_13.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CB113CFB-054F-4AB6-ADEA-070360716993}"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619ABA64-B4A5-4F11-B1DC-C65F15C6464D}" type="slidenum">
              <a:rPr lang="it-IT" altLang="en-US"/>
              <a:pPr>
                <a:defRPr/>
              </a:pPr>
              <a:t>‹#›</a:t>
            </a:fld>
            <a:endParaRPr lang="it-IT" altLang="en-US"/>
          </a:p>
        </p:txBody>
      </p:sp>
    </p:spTree>
    <p:extLst>
      <p:ext uri="{BB962C8B-B14F-4D97-AF65-F5344CB8AC3E}">
        <p14:creationId xmlns:p14="http://schemas.microsoft.com/office/powerpoint/2010/main" val="16273185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Layout personalizzato">
    <p:spTree>
      <p:nvGrpSpPr>
        <p:cNvPr id="1" name=""/>
        <p:cNvGrpSpPr/>
        <p:nvPr/>
      </p:nvGrpSpPr>
      <p:grpSpPr>
        <a:xfrm>
          <a:off x="0" y="0"/>
          <a:ext cx="0" cy="0"/>
          <a:chOff x="0" y="0"/>
          <a:chExt cx="0" cy="0"/>
        </a:xfrm>
      </p:grpSpPr>
      <p:pic>
        <p:nvPicPr>
          <p:cNvPr id="2" name="Immagine 6" descr="fondo_13b.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C98C04AB-E8FD-4225-8055-25EBCE055493}"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27378D1C-9C1F-4566-B89D-1A348AF4B758}" type="slidenum">
              <a:rPr lang="it-IT" altLang="en-US"/>
              <a:pPr>
                <a:defRPr/>
              </a:pPr>
              <a:t>‹#›</a:t>
            </a:fld>
            <a:endParaRPr lang="it-IT" altLang="en-US"/>
          </a:p>
        </p:txBody>
      </p:sp>
    </p:spTree>
    <p:extLst>
      <p:ext uri="{BB962C8B-B14F-4D97-AF65-F5344CB8AC3E}">
        <p14:creationId xmlns:p14="http://schemas.microsoft.com/office/powerpoint/2010/main" val="18365241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Layout personalizzato">
    <p:spTree>
      <p:nvGrpSpPr>
        <p:cNvPr id="1" name=""/>
        <p:cNvGrpSpPr/>
        <p:nvPr/>
      </p:nvGrpSpPr>
      <p:grpSpPr>
        <a:xfrm>
          <a:off x="0" y="0"/>
          <a:ext cx="0" cy="0"/>
          <a:chOff x="0" y="0"/>
          <a:chExt cx="0" cy="0"/>
        </a:xfrm>
      </p:grpSpPr>
      <p:pic>
        <p:nvPicPr>
          <p:cNvPr id="3" name="Immagine 6" descr="Girls-House-in-Sohar.png"/>
          <p:cNvPicPr>
            <a:picLocks noChangeAspect="1"/>
          </p:cNvPicPr>
          <p:nvPr userDrawn="1"/>
        </p:nvPicPr>
        <p:blipFill>
          <a:blip r:embed="rId2" cstate="print">
            <a:extLst>
              <a:ext uri="{28A0092B-C50C-407E-A947-70E740481C1C}">
                <a14:useLocalDpi xmlns:a14="http://schemas.microsoft.com/office/drawing/2010/main" val="0"/>
              </a:ext>
            </a:extLst>
          </a:blip>
          <a:srcRect l="6335" t="877" r="6335" b="87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14.png"/>
          <p:cNvPicPr>
            <a:picLocks noChangeAspect="1"/>
          </p:cNvPicPr>
          <p:nvPr userDrawn="1"/>
        </p:nvPicPr>
        <p:blipFill>
          <a:blip r:embed="rId3">
            <a:extLst>
              <a:ext uri="{28A0092B-C50C-407E-A947-70E740481C1C}">
                <a14:useLocalDpi xmlns:a14="http://schemas.microsoft.com/office/drawing/2010/main" val="0"/>
              </a:ext>
            </a:extLst>
          </a:blip>
          <a:srcRect t="19048"/>
          <a:stretch>
            <a:fillRect/>
          </a:stretch>
        </p:blipFill>
        <p:spPr bwMode="auto">
          <a:xfrm>
            <a:off x="0" y="1308100"/>
            <a:ext cx="12192000" cy="554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chemeClr val="bg1"/>
                </a:solidFill>
              </a:defRPr>
            </a:lvl1pPr>
          </a:lstStyle>
          <a:p>
            <a:r>
              <a:rPr lang="it-IT" dirty="0" smtClean="0"/>
              <a:t>Fare clic per modificare stile</a:t>
            </a:r>
            <a:endParaRPr lang="it-IT" dirty="0"/>
          </a:p>
        </p:txBody>
      </p:sp>
      <p:sp>
        <p:nvSpPr>
          <p:cNvPr id="5" name="Segnaposto data 2"/>
          <p:cNvSpPr>
            <a:spLocks noGrp="1"/>
          </p:cNvSpPr>
          <p:nvPr>
            <p:ph type="dt" sz="half" idx="10"/>
          </p:nvPr>
        </p:nvSpPr>
        <p:spPr/>
        <p:txBody>
          <a:bodyPr/>
          <a:lstStyle>
            <a:lvl1pPr>
              <a:defRPr/>
            </a:lvl1pPr>
          </a:lstStyle>
          <a:p>
            <a:pPr>
              <a:defRPr/>
            </a:pPr>
            <a:fld id="{F516DA49-6AF2-496F-9C39-EC7C699C2B76}" type="datetimeFigureOut">
              <a:rPr lang="it-IT" altLang="en-US"/>
              <a:pPr>
                <a:defRPr/>
              </a:pPr>
              <a:t>13/11/2016</a:t>
            </a:fld>
            <a:endParaRPr lang="it-IT" altLang="en-US"/>
          </a:p>
        </p:txBody>
      </p:sp>
      <p:sp>
        <p:nvSpPr>
          <p:cNvPr id="7"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8" name="Segnaposto numero diapositiva 4"/>
          <p:cNvSpPr>
            <a:spLocks noGrp="1"/>
          </p:cNvSpPr>
          <p:nvPr>
            <p:ph type="sldNum" sz="quarter" idx="12"/>
          </p:nvPr>
        </p:nvSpPr>
        <p:spPr/>
        <p:txBody>
          <a:bodyPr/>
          <a:lstStyle>
            <a:lvl1pPr>
              <a:defRPr/>
            </a:lvl1pPr>
          </a:lstStyle>
          <a:p>
            <a:pPr>
              <a:defRPr/>
            </a:pPr>
            <a:fld id="{0903AD96-F57A-4B59-8CED-39442F911979}" type="slidenum">
              <a:rPr lang="it-IT" altLang="en-US"/>
              <a:pPr>
                <a:defRPr/>
              </a:pPr>
              <a:t>‹#›</a:t>
            </a:fld>
            <a:endParaRPr lang="it-IT" altLang="en-US"/>
          </a:p>
        </p:txBody>
      </p:sp>
    </p:spTree>
    <p:extLst>
      <p:ext uri="{BB962C8B-B14F-4D97-AF65-F5344CB8AC3E}">
        <p14:creationId xmlns:p14="http://schemas.microsoft.com/office/powerpoint/2010/main" val="39732600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Layout personalizzato">
    <p:spTree>
      <p:nvGrpSpPr>
        <p:cNvPr id="1" name=""/>
        <p:cNvGrpSpPr/>
        <p:nvPr/>
      </p:nvGrpSpPr>
      <p:grpSpPr>
        <a:xfrm>
          <a:off x="0" y="0"/>
          <a:ext cx="0" cy="0"/>
          <a:chOff x="0" y="0"/>
          <a:chExt cx="0" cy="0"/>
        </a:xfrm>
      </p:grpSpPr>
      <p:pic>
        <p:nvPicPr>
          <p:cNvPr id="2" name="Immagine 6" descr="fondo_15.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59C58460-9822-4F23-935B-E83A2892867F}"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3ADF3DB3-2CB7-41E5-8D37-674428A03B2D}" type="slidenum">
              <a:rPr lang="it-IT" altLang="en-US"/>
              <a:pPr>
                <a:defRPr/>
              </a:pPr>
              <a:t>‹#›</a:t>
            </a:fld>
            <a:endParaRPr lang="it-IT" altLang="en-US"/>
          </a:p>
        </p:txBody>
      </p:sp>
    </p:spTree>
    <p:extLst>
      <p:ext uri="{BB962C8B-B14F-4D97-AF65-F5344CB8AC3E}">
        <p14:creationId xmlns:p14="http://schemas.microsoft.com/office/powerpoint/2010/main" val="31267974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Layout personalizzato">
    <p:spTree>
      <p:nvGrpSpPr>
        <p:cNvPr id="1" name=""/>
        <p:cNvGrpSpPr/>
        <p:nvPr/>
      </p:nvGrpSpPr>
      <p:grpSpPr>
        <a:xfrm>
          <a:off x="0" y="0"/>
          <a:ext cx="0" cy="0"/>
          <a:chOff x="0" y="0"/>
          <a:chExt cx="0" cy="0"/>
        </a:xfrm>
      </p:grpSpPr>
      <p:pic>
        <p:nvPicPr>
          <p:cNvPr id="3" name="Immagine 6" descr="IMG_3136.png"/>
          <p:cNvPicPr>
            <a:picLocks noChangeAspect="1"/>
          </p:cNvPicPr>
          <p:nvPr userDrawn="1"/>
        </p:nvPicPr>
        <p:blipFill>
          <a:blip r:embed="rId2">
            <a:extLst>
              <a:ext uri="{28A0092B-C50C-407E-A947-70E740481C1C}">
                <a14:useLocalDpi xmlns:a14="http://schemas.microsoft.com/office/drawing/2010/main" val="0"/>
              </a:ext>
            </a:extLst>
          </a:blip>
          <a:srcRect l="12633" t="8717" r="7149" b="103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7" descr="fondo_16.png"/>
          <p:cNvPicPr>
            <a:picLocks noChangeAspect="1"/>
          </p:cNvPicPr>
          <p:nvPr userDrawn="1"/>
        </p:nvPicPr>
        <p:blipFill>
          <a:blip r:embed="rId3">
            <a:extLst>
              <a:ext uri="{28A0092B-C50C-407E-A947-70E740481C1C}">
                <a14:useLocalDpi xmlns:a14="http://schemas.microsoft.com/office/drawing/2010/main" val="0"/>
              </a:ext>
            </a:extLst>
          </a:blip>
          <a:srcRect t="23473"/>
          <a:stretch>
            <a:fillRect/>
          </a:stretch>
        </p:blipFill>
        <p:spPr bwMode="auto">
          <a:xfrm>
            <a:off x="0" y="1611314"/>
            <a:ext cx="12192000" cy="524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chemeClr val="bg1"/>
                </a:solidFill>
              </a:defRPr>
            </a:lvl1pPr>
          </a:lstStyle>
          <a:p>
            <a:r>
              <a:rPr lang="it-IT" dirty="0" smtClean="0"/>
              <a:t>Fare clic per modificare stile</a:t>
            </a:r>
            <a:endParaRPr lang="it-IT" dirty="0"/>
          </a:p>
        </p:txBody>
      </p:sp>
      <p:sp>
        <p:nvSpPr>
          <p:cNvPr id="5" name="Segnaposto data 2"/>
          <p:cNvSpPr>
            <a:spLocks noGrp="1"/>
          </p:cNvSpPr>
          <p:nvPr>
            <p:ph type="dt" sz="half" idx="10"/>
          </p:nvPr>
        </p:nvSpPr>
        <p:spPr/>
        <p:txBody>
          <a:bodyPr/>
          <a:lstStyle>
            <a:lvl1pPr>
              <a:defRPr/>
            </a:lvl1pPr>
          </a:lstStyle>
          <a:p>
            <a:pPr>
              <a:defRPr/>
            </a:pPr>
            <a:fld id="{9882582D-68A9-4B0F-AD14-8A910A255790}" type="datetimeFigureOut">
              <a:rPr lang="it-IT" altLang="en-US"/>
              <a:pPr>
                <a:defRPr/>
              </a:pPr>
              <a:t>13/11/2016</a:t>
            </a:fld>
            <a:endParaRPr lang="it-IT" altLang="en-US"/>
          </a:p>
        </p:txBody>
      </p:sp>
      <p:sp>
        <p:nvSpPr>
          <p:cNvPr id="7"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8" name="Segnaposto numero diapositiva 4"/>
          <p:cNvSpPr>
            <a:spLocks noGrp="1"/>
          </p:cNvSpPr>
          <p:nvPr>
            <p:ph type="sldNum" sz="quarter" idx="12"/>
          </p:nvPr>
        </p:nvSpPr>
        <p:spPr/>
        <p:txBody>
          <a:bodyPr/>
          <a:lstStyle>
            <a:lvl1pPr>
              <a:defRPr/>
            </a:lvl1pPr>
          </a:lstStyle>
          <a:p>
            <a:pPr>
              <a:defRPr/>
            </a:pPr>
            <a:fld id="{45CA9B51-24BA-4FB9-B3A1-1AC85139D084}" type="slidenum">
              <a:rPr lang="it-IT" altLang="en-US"/>
              <a:pPr>
                <a:defRPr/>
              </a:pPr>
              <a:t>‹#›</a:t>
            </a:fld>
            <a:endParaRPr lang="it-IT" altLang="en-US"/>
          </a:p>
        </p:txBody>
      </p:sp>
    </p:spTree>
    <p:extLst>
      <p:ext uri="{BB962C8B-B14F-4D97-AF65-F5344CB8AC3E}">
        <p14:creationId xmlns:p14="http://schemas.microsoft.com/office/powerpoint/2010/main" val="147898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Layout personalizzato">
    <p:spTree>
      <p:nvGrpSpPr>
        <p:cNvPr id="1" name=""/>
        <p:cNvGrpSpPr/>
        <p:nvPr/>
      </p:nvGrpSpPr>
      <p:grpSpPr>
        <a:xfrm>
          <a:off x="0" y="0"/>
          <a:ext cx="0" cy="0"/>
          <a:chOff x="0" y="0"/>
          <a:chExt cx="0" cy="0"/>
        </a:xfrm>
      </p:grpSpPr>
      <p:pic>
        <p:nvPicPr>
          <p:cNvPr id="2" name="Immagine 6" descr="fondo_1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CF6DC9A1-E915-4F75-9754-9EF075734B7B}"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FFE10C92-941D-40BB-9E0D-1E9D5CB950BC}" type="slidenum">
              <a:rPr lang="it-IT" altLang="en-US"/>
              <a:pPr>
                <a:defRPr/>
              </a:pPr>
              <a:t>‹#›</a:t>
            </a:fld>
            <a:endParaRPr lang="it-IT" altLang="en-US"/>
          </a:p>
        </p:txBody>
      </p:sp>
    </p:spTree>
    <p:extLst>
      <p:ext uri="{BB962C8B-B14F-4D97-AF65-F5344CB8AC3E}">
        <p14:creationId xmlns:p14="http://schemas.microsoft.com/office/powerpoint/2010/main" val="284846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33BFAA-6E67-4945-8B1B-B052566C9190}" type="datetimeFigureOut">
              <a:rPr lang="en-US" smtClean="0"/>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4424779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Layout personalizzato">
    <p:spTree>
      <p:nvGrpSpPr>
        <p:cNvPr id="1" name=""/>
        <p:cNvGrpSpPr/>
        <p:nvPr/>
      </p:nvGrpSpPr>
      <p:grpSpPr>
        <a:xfrm>
          <a:off x="0" y="0"/>
          <a:ext cx="0" cy="0"/>
          <a:chOff x="0" y="0"/>
          <a:chExt cx="0" cy="0"/>
        </a:xfrm>
      </p:grpSpPr>
      <p:pic>
        <p:nvPicPr>
          <p:cNvPr id="3" name="Immagine 6" descr="fondo_17.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rgbClr val="4294CF"/>
                </a:solidFill>
              </a:defRPr>
            </a:lvl1pPr>
          </a:lstStyle>
          <a:p>
            <a:r>
              <a:rPr lang="it-IT" dirty="0" smtClean="0"/>
              <a:t>Fare clic per modificare stile</a:t>
            </a:r>
            <a:endParaRPr lang="it-IT" dirty="0"/>
          </a:p>
        </p:txBody>
      </p:sp>
      <p:sp>
        <p:nvSpPr>
          <p:cNvPr id="4" name="Segnaposto data 2"/>
          <p:cNvSpPr>
            <a:spLocks noGrp="1"/>
          </p:cNvSpPr>
          <p:nvPr>
            <p:ph type="dt" sz="half" idx="10"/>
          </p:nvPr>
        </p:nvSpPr>
        <p:spPr/>
        <p:txBody>
          <a:bodyPr/>
          <a:lstStyle>
            <a:lvl1pPr>
              <a:defRPr/>
            </a:lvl1pPr>
          </a:lstStyle>
          <a:p>
            <a:pPr>
              <a:defRPr/>
            </a:pPr>
            <a:fld id="{E9EB5476-E2E5-4E53-9089-3F3CB922A729}" type="datetimeFigureOut">
              <a:rPr lang="it-IT" altLang="en-US"/>
              <a:pPr>
                <a:defRPr/>
              </a:pPr>
              <a:t>13/11/2016</a:t>
            </a:fld>
            <a:endParaRPr lang="it-IT" altLang="en-US"/>
          </a:p>
        </p:txBody>
      </p:sp>
      <p:sp>
        <p:nvSpPr>
          <p:cNvPr id="5"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4"/>
          <p:cNvSpPr>
            <a:spLocks noGrp="1"/>
          </p:cNvSpPr>
          <p:nvPr>
            <p:ph type="sldNum" sz="quarter" idx="12"/>
          </p:nvPr>
        </p:nvSpPr>
        <p:spPr/>
        <p:txBody>
          <a:bodyPr/>
          <a:lstStyle>
            <a:lvl1pPr>
              <a:defRPr/>
            </a:lvl1pPr>
          </a:lstStyle>
          <a:p>
            <a:pPr>
              <a:defRPr/>
            </a:pPr>
            <a:fld id="{500304F5-3022-493C-A6F3-DAC4160615C3}" type="slidenum">
              <a:rPr lang="it-IT" altLang="en-US"/>
              <a:pPr>
                <a:defRPr/>
              </a:pPr>
              <a:t>‹#›</a:t>
            </a:fld>
            <a:endParaRPr lang="it-IT" altLang="en-US"/>
          </a:p>
        </p:txBody>
      </p:sp>
    </p:spTree>
    <p:extLst>
      <p:ext uri="{BB962C8B-B14F-4D97-AF65-F5344CB8AC3E}">
        <p14:creationId xmlns:p14="http://schemas.microsoft.com/office/powerpoint/2010/main" val="42354501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Layout personalizzato">
    <p:spTree>
      <p:nvGrpSpPr>
        <p:cNvPr id="1" name=""/>
        <p:cNvGrpSpPr/>
        <p:nvPr/>
      </p:nvGrpSpPr>
      <p:grpSpPr>
        <a:xfrm>
          <a:off x="0" y="0"/>
          <a:ext cx="0" cy="0"/>
          <a:chOff x="0" y="0"/>
          <a:chExt cx="0" cy="0"/>
        </a:xfrm>
      </p:grpSpPr>
      <p:pic>
        <p:nvPicPr>
          <p:cNvPr id="2" name="Immagine 6" descr="fondo_18.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1583B28D-8F30-4C50-820C-FB6F257C37E5}"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B15D6AB0-DA4C-4A45-8344-06C671E08D13}" type="slidenum">
              <a:rPr lang="it-IT" altLang="en-US"/>
              <a:pPr>
                <a:defRPr/>
              </a:pPr>
              <a:t>‹#›</a:t>
            </a:fld>
            <a:endParaRPr lang="it-IT" altLang="en-US"/>
          </a:p>
        </p:txBody>
      </p:sp>
    </p:spTree>
    <p:extLst>
      <p:ext uri="{BB962C8B-B14F-4D97-AF65-F5344CB8AC3E}">
        <p14:creationId xmlns:p14="http://schemas.microsoft.com/office/powerpoint/2010/main" val="5846210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Layout personalizzato">
    <p:spTree>
      <p:nvGrpSpPr>
        <p:cNvPr id="1" name=""/>
        <p:cNvGrpSpPr/>
        <p:nvPr/>
      </p:nvGrpSpPr>
      <p:grpSpPr>
        <a:xfrm>
          <a:off x="0" y="0"/>
          <a:ext cx="0" cy="0"/>
          <a:chOff x="0" y="0"/>
          <a:chExt cx="0" cy="0"/>
        </a:xfrm>
      </p:grpSpPr>
      <p:pic>
        <p:nvPicPr>
          <p:cNvPr id="2" name="Immagine 6" descr="fondo_20.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ED8E2CE5-C705-45BA-BE96-FDBFE8850F5E}"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5ACE02DC-0936-411F-A64D-566F9C70046C}" type="slidenum">
              <a:rPr lang="it-IT" altLang="en-US"/>
              <a:pPr>
                <a:defRPr/>
              </a:pPr>
              <a:t>‹#›</a:t>
            </a:fld>
            <a:endParaRPr lang="it-IT" altLang="en-US"/>
          </a:p>
        </p:txBody>
      </p:sp>
    </p:spTree>
    <p:extLst>
      <p:ext uri="{BB962C8B-B14F-4D97-AF65-F5344CB8AC3E}">
        <p14:creationId xmlns:p14="http://schemas.microsoft.com/office/powerpoint/2010/main" val="21778056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Layout personalizzato">
    <p:spTree>
      <p:nvGrpSpPr>
        <p:cNvPr id="1" name=""/>
        <p:cNvGrpSpPr/>
        <p:nvPr/>
      </p:nvGrpSpPr>
      <p:grpSpPr>
        <a:xfrm>
          <a:off x="0" y="0"/>
          <a:ext cx="0" cy="0"/>
          <a:chOff x="0" y="0"/>
          <a:chExt cx="0" cy="0"/>
        </a:xfrm>
      </p:grpSpPr>
      <p:pic>
        <p:nvPicPr>
          <p:cNvPr id="2" name="Immagine 6" descr="fondo_21.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20537793-2DB7-4CDE-AEB3-D5D9AB894E56}"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78DB0700-8C03-4DE1-877B-213B289FC743}" type="slidenum">
              <a:rPr lang="it-IT" altLang="en-US"/>
              <a:pPr>
                <a:defRPr/>
              </a:pPr>
              <a:t>‹#›</a:t>
            </a:fld>
            <a:endParaRPr lang="it-IT" altLang="en-US"/>
          </a:p>
        </p:txBody>
      </p:sp>
    </p:spTree>
    <p:extLst>
      <p:ext uri="{BB962C8B-B14F-4D97-AF65-F5344CB8AC3E}">
        <p14:creationId xmlns:p14="http://schemas.microsoft.com/office/powerpoint/2010/main" val="37283322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Layout personalizzato">
    <p:spTree>
      <p:nvGrpSpPr>
        <p:cNvPr id="1" name=""/>
        <p:cNvGrpSpPr/>
        <p:nvPr/>
      </p:nvGrpSpPr>
      <p:grpSpPr>
        <a:xfrm>
          <a:off x="0" y="0"/>
          <a:ext cx="0" cy="0"/>
          <a:chOff x="0" y="0"/>
          <a:chExt cx="0" cy="0"/>
        </a:xfrm>
      </p:grpSpPr>
      <p:pic>
        <p:nvPicPr>
          <p:cNvPr id="2" name="Immagine 6" descr="fondo_2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5528ECB3-1220-4BB5-B431-7D5215572124}"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7143EA85-2618-4892-9E71-F52365B04669}" type="slidenum">
              <a:rPr lang="it-IT" altLang="en-US"/>
              <a:pPr>
                <a:defRPr/>
              </a:pPr>
              <a:t>‹#›</a:t>
            </a:fld>
            <a:endParaRPr lang="it-IT" altLang="en-US"/>
          </a:p>
        </p:txBody>
      </p:sp>
    </p:spTree>
    <p:extLst>
      <p:ext uri="{BB962C8B-B14F-4D97-AF65-F5344CB8AC3E}">
        <p14:creationId xmlns:p14="http://schemas.microsoft.com/office/powerpoint/2010/main" val="42195868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Layout personalizzato">
    <p:spTree>
      <p:nvGrpSpPr>
        <p:cNvPr id="1" name=""/>
        <p:cNvGrpSpPr/>
        <p:nvPr/>
      </p:nvGrpSpPr>
      <p:grpSpPr>
        <a:xfrm>
          <a:off x="0" y="0"/>
          <a:ext cx="0" cy="0"/>
          <a:chOff x="0" y="0"/>
          <a:chExt cx="0" cy="0"/>
        </a:xfrm>
      </p:grpSpPr>
      <p:pic>
        <p:nvPicPr>
          <p:cNvPr id="3" name="Immagine 6" descr="fondo_23.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olo 1"/>
          <p:cNvSpPr>
            <a:spLocks noGrp="1"/>
          </p:cNvSpPr>
          <p:nvPr>
            <p:ph type="title"/>
          </p:nvPr>
        </p:nvSpPr>
        <p:spPr>
          <a:xfrm>
            <a:off x="609600" y="2857500"/>
            <a:ext cx="10972800" cy="1143000"/>
          </a:xfrm>
        </p:spPr>
        <p:txBody>
          <a:bodyPr/>
          <a:lstStyle>
            <a:lvl1pPr>
              <a:defRPr sz="2800" b="1" i="0">
                <a:solidFill>
                  <a:srgbClr val="4294CF"/>
                </a:solidFill>
              </a:defRPr>
            </a:lvl1pPr>
          </a:lstStyle>
          <a:p>
            <a:r>
              <a:rPr lang="it-IT" dirty="0" smtClean="0"/>
              <a:t>Fare clic per modificare stile</a:t>
            </a:r>
            <a:endParaRPr lang="it-IT" dirty="0"/>
          </a:p>
        </p:txBody>
      </p:sp>
      <p:sp>
        <p:nvSpPr>
          <p:cNvPr id="4" name="Segnaposto data 2"/>
          <p:cNvSpPr>
            <a:spLocks noGrp="1"/>
          </p:cNvSpPr>
          <p:nvPr>
            <p:ph type="dt" sz="half" idx="10"/>
          </p:nvPr>
        </p:nvSpPr>
        <p:spPr/>
        <p:txBody>
          <a:bodyPr/>
          <a:lstStyle>
            <a:lvl1pPr>
              <a:defRPr/>
            </a:lvl1pPr>
          </a:lstStyle>
          <a:p>
            <a:pPr>
              <a:defRPr/>
            </a:pPr>
            <a:fld id="{5987BED0-9579-486C-8F2F-21ACF6C546F4}" type="datetimeFigureOut">
              <a:rPr lang="it-IT" altLang="en-US"/>
              <a:pPr>
                <a:defRPr/>
              </a:pPr>
              <a:t>13/11/2016</a:t>
            </a:fld>
            <a:endParaRPr lang="it-IT" altLang="en-US"/>
          </a:p>
        </p:txBody>
      </p:sp>
      <p:sp>
        <p:nvSpPr>
          <p:cNvPr id="5"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7" name="Segnaposto numero diapositiva 4"/>
          <p:cNvSpPr>
            <a:spLocks noGrp="1"/>
          </p:cNvSpPr>
          <p:nvPr>
            <p:ph type="sldNum" sz="quarter" idx="12"/>
          </p:nvPr>
        </p:nvSpPr>
        <p:spPr/>
        <p:txBody>
          <a:bodyPr/>
          <a:lstStyle>
            <a:lvl1pPr>
              <a:defRPr/>
            </a:lvl1pPr>
          </a:lstStyle>
          <a:p>
            <a:pPr>
              <a:defRPr/>
            </a:pPr>
            <a:fld id="{10965EA8-7005-43A4-A522-DC6B08B5A79D}" type="slidenum">
              <a:rPr lang="it-IT" altLang="en-US"/>
              <a:pPr>
                <a:defRPr/>
              </a:pPr>
              <a:t>‹#›</a:t>
            </a:fld>
            <a:endParaRPr lang="it-IT" altLang="en-US"/>
          </a:p>
        </p:txBody>
      </p:sp>
    </p:spTree>
    <p:extLst>
      <p:ext uri="{BB962C8B-B14F-4D97-AF65-F5344CB8AC3E}">
        <p14:creationId xmlns:p14="http://schemas.microsoft.com/office/powerpoint/2010/main" val="7036887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Layout personalizzato">
    <p:spTree>
      <p:nvGrpSpPr>
        <p:cNvPr id="1" name=""/>
        <p:cNvGrpSpPr/>
        <p:nvPr/>
      </p:nvGrpSpPr>
      <p:grpSpPr>
        <a:xfrm>
          <a:off x="0" y="0"/>
          <a:ext cx="0" cy="0"/>
          <a:chOff x="0" y="0"/>
          <a:chExt cx="0" cy="0"/>
        </a:xfrm>
      </p:grpSpPr>
      <p:pic>
        <p:nvPicPr>
          <p:cNvPr id="2" name="Immagine 6" descr="fondo_19.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1" y="-9525"/>
            <a:ext cx="12230101"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data 2"/>
          <p:cNvSpPr>
            <a:spLocks noGrp="1"/>
          </p:cNvSpPr>
          <p:nvPr>
            <p:ph type="dt" sz="half" idx="10"/>
          </p:nvPr>
        </p:nvSpPr>
        <p:spPr/>
        <p:txBody>
          <a:bodyPr/>
          <a:lstStyle>
            <a:lvl1pPr>
              <a:defRPr/>
            </a:lvl1pPr>
          </a:lstStyle>
          <a:p>
            <a:pPr>
              <a:defRPr/>
            </a:pPr>
            <a:fld id="{18BCEFE3-A914-4FB8-90A5-7635FF3C3FC0}" type="datetimeFigureOut">
              <a:rPr lang="it-IT" altLang="en-US"/>
              <a:pPr>
                <a:defRPr/>
              </a:pPr>
              <a:t>13/11/2016</a:t>
            </a:fld>
            <a:endParaRPr lang="it-IT" altLang="en-US"/>
          </a:p>
        </p:txBody>
      </p:sp>
      <p:sp>
        <p:nvSpPr>
          <p:cNvPr id="4" name="Segnaposto piè di pagina 3"/>
          <p:cNvSpPr>
            <a:spLocks noGrp="1"/>
          </p:cNvSpPr>
          <p:nvPr>
            <p:ph type="ftr" sz="quarter" idx="11"/>
          </p:nvPr>
        </p:nvSpPr>
        <p:spPr/>
        <p:txBody>
          <a:bodyPr/>
          <a:lstStyle>
            <a:lvl1pPr>
              <a:defRPr/>
            </a:lvl1pPr>
          </a:lstStyle>
          <a:p>
            <a:pPr>
              <a:defRPr/>
            </a:pP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lvl1pPr>
              <a:defRPr/>
            </a:lvl1pPr>
          </a:lstStyle>
          <a:p>
            <a:pPr>
              <a:defRPr/>
            </a:pPr>
            <a:fld id="{868CC8ED-5257-4485-BB77-8A3468AA3238}" type="slidenum">
              <a:rPr lang="it-IT" altLang="en-US"/>
              <a:pPr>
                <a:defRPr/>
              </a:pPr>
              <a:t>‹#›</a:t>
            </a:fld>
            <a:endParaRPr lang="it-IT" altLang="en-US"/>
          </a:p>
        </p:txBody>
      </p:sp>
    </p:spTree>
    <p:extLst>
      <p:ext uri="{BB962C8B-B14F-4D97-AF65-F5344CB8AC3E}">
        <p14:creationId xmlns:p14="http://schemas.microsoft.com/office/powerpoint/2010/main" val="545872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33BFAA-6E67-4945-8B1B-B052566C9190}" type="datetimeFigureOut">
              <a:rPr lang="en-US" smtClean="0"/>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3887966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33BFAA-6E67-4945-8B1B-B052566C9190}" type="datetimeFigureOut">
              <a:rPr lang="en-US" smtClean="0"/>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2069586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33BFAA-6E67-4945-8B1B-B052566C9190}" type="datetimeFigureOut">
              <a:rPr lang="en-US" smtClean="0"/>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3076001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33BFAA-6E67-4945-8B1B-B052566C9190}" type="datetimeFigureOut">
              <a:rPr lang="en-US" smtClean="0"/>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1940627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33BFAA-6E67-4945-8B1B-B052566C9190}" type="datetimeFigureOut">
              <a:rPr lang="en-US" smtClean="0"/>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1239206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33BFAA-6E67-4945-8B1B-B052566C9190}" type="datetimeFigureOut">
              <a:rPr lang="en-US" smtClean="0"/>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0BCFB-84A1-4FA8-AFCA-A0513B87E9DB}" type="slidenum">
              <a:rPr lang="en-US" smtClean="0"/>
              <a:t>‹#›</a:t>
            </a:fld>
            <a:endParaRPr lang="en-US"/>
          </a:p>
        </p:txBody>
      </p:sp>
    </p:spTree>
    <p:extLst>
      <p:ext uri="{BB962C8B-B14F-4D97-AF65-F5344CB8AC3E}">
        <p14:creationId xmlns:p14="http://schemas.microsoft.com/office/powerpoint/2010/main" val="1956285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heme" Target="../theme/theme2.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33BFAA-6E67-4945-8B1B-B052566C9190}" type="datetimeFigureOut">
              <a:rPr lang="en-US" smtClean="0"/>
              <a:t>11/13/2016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0BCFB-84A1-4FA8-AFCA-A0513B87E9DB}" type="slidenum">
              <a:rPr lang="en-US" smtClean="0"/>
              <a:t>‹#›</a:t>
            </a:fld>
            <a:endParaRPr lang="en-US"/>
          </a:p>
        </p:txBody>
      </p:sp>
    </p:spTree>
    <p:extLst>
      <p:ext uri="{BB962C8B-B14F-4D97-AF65-F5344CB8AC3E}">
        <p14:creationId xmlns:p14="http://schemas.microsoft.com/office/powerpoint/2010/main" val="227392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en-US" smtClean="0"/>
              <a:t>Fare clic per modificare stile</a:t>
            </a:r>
          </a:p>
        </p:txBody>
      </p:sp>
      <p:sp>
        <p:nvSpPr>
          <p:cNvPr id="1027" name="Segnaposto testo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en-US" smtClean="0"/>
              <a:t>Fare clic per modificare gli stili del testo dello schema</a:t>
            </a:r>
          </a:p>
          <a:p>
            <a:pPr lvl="1"/>
            <a:r>
              <a:rPr lang="it-IT" altLang="en-US" smtClean="0"/>
              <a:t>Secondo livello</a:t>
            </a:r>
          </a:p>
          <a:p>
            <a:pPr lvl="2"/>
            <a:r>
              <a:rPr lang="it-IT" altLang="en-US" smtClean="0"/>
              <a:t>Terzo livello</a:t>
            </a:r>
          </a:p>
          <a:p>
            <a:pPr lvl="3"/>
            <a:r>
              <a:rPr lang="it-IT" altLang="en-US" smtClean="0"/>
              <a:t>Quarto livello</a:t>
            </a:r>
          </a:p>
          <a:p>
            <a:pPr lvl="4"/>
            <a:r>
              <a:rPr lang="it-IT" altLang="en-US" smtClean="0"/>
              <a:t>Quinto livello</a:t>
            </a:r>
          </a:p>
        </p:txBody>
      </p:sp>
      <p:sp>
        <p:nvSpPr>
          <p:cNvPr id="4" name="Segnaposto data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defTabSz="457200" fontAlgn="base">
              <a:spcBef>
                <a:spcPct val="0"/>
              </a:spcBef>
              <a:spcAft>
                <a:spcPct val="0"/>
              </a:spcAft>
              <a:defRPr/>
            </a:pPr>
            <a:fld id="{6B41D6FC-8A99-4A7E-9EE6-EB4396275988}" type="datetimeFigureOut">
              <a:rPr lang="it-IT" altLang="en-US" smtClean="0">
                <a:ea typeface="MS PGothic" panose="020B0600070205080204" pitchFamily="34" charset="-128"/>
              </a:rPr>
              <a:pPr defTabSz="457200" fontAlgn="base">
                <a:spcBef>
                  <a:spcPct val="0"/>
                </a:spcBef>
                <a:spcAft>
                  <a:spcPct val="0"/>
                </a:spcAft>
                <a:defRPr/>
              </a:pPr>
              <a:t>13/11/2016</a:t>
            </a:fld>
            <a:endParaRPr lang="it-IT" altLang="en-US">
              <a:ea typeface="MS PGothic" panose="020B0600070205080204" pitchFamily="34" charset="-128"/>
            </a:endParaRPr>
          </a:p>
        </p:txBody>
      </p:sp>
      <p:sp>
        <p:nvSpPr>
          <p:cNvPr id="5" name="Segnaposto piè di pagina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457200">
              <a:defRPr/>
            </a:pPr>
            <a:endParaRPr lang="it-IT">
              <a:solidFill>
                <a:prstClr val="black">
                  <a:tint val="75000"/>
                </a:prstClr>
              </a:solidFill>
            </a:endParaRPr>
          </a:p>
        </p:txBody>
      </p:sp>
      <p:sp>
        <p:nvSpPr>
          <p:cNvPr id="6" name="Segnaposto numero diapositiva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457200" fontAlgn="base">
              <a:spcBef>
                <a:spcPct val="0"/>
              </a:spcBef>
              <a:spcAft>
                <a:spcPct val="0"/>
              </a:spcAft>
              <a:defRPr/>
            </a:pPr>
            <a:fld id="{BF08B394-7A12-40B4-923D-9681FE77AEFD}" type="slidenum">
              <a:rPr lang="it-IT" altLang="en-US" smtClean="0">
                <a:ea typeface="MS PGothic" panose="020B0600070205080204" pitchFamily="34" charset="-128"/>
              </a:rPr>
              <a:pPr defTabSz="457200" fontAlgn="base">
                <a:spcBef>
                  <a:spcPct val="0"/>
                </a:spcBef>
                <a:spcAft>
                  <a:spcPct val="0"/>
                </a:spcAft>
                <a:defRPr/>
              </a:pPr>
              <a:t>‹#›</a:t>
            </a:fld>
            <a:endParaRPr lang="it-IT" altLang="en-US">
              <a:ea typeface="MS PGothic" panose="020B0600070205080204" pitchFamily="34" charset="-128"/>
            </a:endParaRPr>
          </a:p>
        </p:txBody>
      </p:sp>
    </p:spTree>
    <p:extLst>
      <p:ext uri="{BB962C8B-B14F-4D97-AF65-F5344CB8AC3E}">
        <p14:creationId xmlns:p14="http://schemas.microsoft.com/office/powerpoint/2010/main" val="22092929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42.jpeg"/></Relationships>
</file>

<file path=ppt/slides/_rels/slide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34925"/>
            <a:ext cx="9517063" cy="6956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5362" name="Title 1"/>
          <p:cNvSpPr txBox="1">
            <a:spLocks/>
          </p:cNvSpPr>
          <p:nvPr/>
        </p:nvSpPr>
        <p:spPr bwMode="auto">
          <a:xfrm>
            <a:off x="1984376" y="1906588"/>
            <a:ext cx="7972425" cy="172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1200" dirty="0">
              <a:solidFill>
                <a:schemeClr val="bg1"/>
              </a:solidFill>
              <a:cs typeface="Arial" panose="020B0604020202020204" pitchFamily="34" charset="0"/>
            </a:endParaRPr>
          </a:p>
          <a:p>
            <a:pPr algn="ctr" eaLnBrk="1" hangingPunct="1"/>
            <a:r>
              <a:rPr lang="en-US" altLang="en-US" sz="4600" b="1" dirty="0" smtClean="0">
                <a:solidFill>
                  <a:schemeClr val="bg1"/>
                </a:solidFill>
                <a:latin typeface="Univers Bold" charset="0"/>
                <a:cs typeface="Arial" panose="020B0604020202020204" pitchFamily="34" charset="0"/>
              </a:rPr>
              <a:t>Youth and UHC</a:t>
            </a:r>
            <a:endParaRPr lang="en-US" altLang="en-US" sz="4600" b="1" dirty="0">
              <a:solidFill>
                <a:schemeClr val="bg1"/>
              </a:solidFill>
              <a:latin typeface="Univers Bold" charset="0"/>
              <a:cs typeface="Arial" panose="020B0604020202020204" pitchFamily="34" charset="0"/>
            </a:endParaRPr>
          </a:p>
          <a:p>
            <a:pPr algn="ctr" eaLnBrk="1" hangingPunct="1"/>
            <a:endParaRPr lang="en-US" altLang="en-US" sz="3600" b="1" dirty="0">
              <a:solidFill>
                <a:schemeClr val="bg1"/>
              </a:solidFill>
              <a:latin typeface="Univers Bold" charset="0"/>
              <a:cs typeface="Arial" panose="020B0604020202020204" pitchFamily="34" charset="0"/>
            </a:endParaRPr>
          </a:p>
          <a:p>
            <a:pPr algn="ctr" eaLnBrk="1" hangingPunct="1"/>
            <a:endParaRPr lang="en-US" altLang="en-US" sz="3600" b="1" dirty="0">
              <a:solidFill>
                <a:schemeClr val="bg1"/>
              </a:solidFill>
              <a:latin typeface="Univers Bold" charset="0"/>
              <a:cs typeface="Arial" panose="020B0604020202020204" pitchFamily="34" charset="0"/>
            </a:endParaRPr>
          </a:p>
          <a:p>
            <a:pPr algn="ctr" eaLnBrk="1" hangingPunct="1"/>
            <a:r>
              <a:rPr lang="en-US" altLang="en-US" sz="3200" b="1" dirty="0">
                <a:solidFill>
                  <a:schemeClr val="bg1"/>
                </a:solidFill>
                <a:latin typeface="Univers Bold" charset="0"/>
                <a:cs typeface="Arial" panose="020B0604020202020204" pitchFamily="34" charset="0"/>
              </a:rPr>
              <a:t>Dr. Aleksandar Sasha Bodiroza</a:t>
            </a:r>
          </a:p>
          <a:p>
            <a:pPr algn="ctr" eaLnBrk="1" hangingPunct="1"/>
            <a:r>
              <a:rPr lang="en-US" altLang="en-US" sz="3200" b="1" dirty="0" smtClean="0">
                <a:solidFill>
                  <a:schemeClr val="bg1"/>
                </a:solidFill>
                <a:latin typeface="Univers Bold" charset="0"/>
                <a:cs typeface="Arial" panose="020B0604020202020204" pitchFamily="34" charset="0"/>
              </a:rPr>
              <a:t>UNFPA Egypt Country Office, Representative</a:t>
            </a:r>
          </a:p>
          <a:p>
            <a:pPr algn="ctr" eaLnBrk="1" hangingPunct="1"/>
            <a:endParaRPr lang="en-US" altLang="en-US" sz="3200" b="1" dirty="0">
              <a:solidFill>
                <a:schemeClr val="bg1"/>
              </a:solidFill>
              <a:latin typeface="Univers Bold" charset="0"/>
              <a:cs typeface="Arial" panose="020B0604020202020204" pitchFamily="34" charset="0"/>
            </a:endParaRPr>
          </a:p>
          <a:p>
            <a:pPr algn="ctr" eaLnBrk="1" hangingPunct="1"/>
            <a:r>
              <a:rPr lang="en-US" altLang="en-US" sz="3200" b="1" dirty="0" smtClean="0">
                <a:solidFill>
                  <a:schemeClr val="bg1"/>
                </a:solidFill>
                <a:latin typeface="Univers Bold" charset="0"/>
                <a:cs typeface="Arial" panose="020B0604020202020204" pitchFamily="34" charset="0"/>
              </a:rPr>
              <a:t>@</a:t>
            </a:r>
            <a:r>
              <a:rPr lang="en-US" altLang="en-US" sz="3200" b="1" dirty="0" err="1" smtClean="0">
                <a:solidFill>
                  <a:schemeClr val="bg1"/>
                </a:solidFill>
                <a:latin typeface="Univers Bold" charset="0"/>
                <a:cs typeface="Arial" panose="020B0604020202020204" pitchFamily="34" charset="0"/>
              </a:rPr>
              <a:t>unfpaegypt</a:t>
            </a:r>
            <a:endParaRPr lang="en-US" altLang="en-US" sz="3200" b="1" dirty="0">
              <a:solidFill>
                <a:schemeClr val="bg1"/>
              </a:solidFill>
              <a:latin typeface="Univers Bold" charset="0"/>
              <a:cs typeface="Arial" panose="020B0604020202020204" pitchFamily="34" charset="0"/>
            </a:endParaRPr>
          </a:p>
          <a:p>
            <a:pPr algn="ctr" eaLnBrk="1" hangingPunct="1"/>
            <a:r>
              <a:rPr lang="en-US" altLang="en-US" sz="3200" b="1" dirty="0">
                <a:solidFill>
                  <a:schemeClr val="bg1"/>
                </a:solidFill>
              </a:rPr>
              <a:t>@</a:t>
            </a:r>
            <a:r>
              <a:rPr lang="en-US" altLang="en-US" sz="3200" b="1" dirty="0" err="1">
                <a:solidFill>
                  <a:schemeClr val="bg1"/>
                </a:solidFill>
              </a:rPr>
              <a:t>bodirozasasha</a:t>
            </a:r>
            <a:endParaRPr lang="en-US" altLang="en-US" sz="3200" b="1" dirty="0">
              <a:solidFill>
                <a:schemeClr val="bg1"/>
              </a:solidFill>
            </a:endParaRPr>
          </a:p>
          <a:p>
            <a:pPr algn="ctr" eaLnBrk="1" hangingPunct="1"/>
            <a:endParaRPr lang="en-US" altLang="en-US" sz="3200" b="1" dirty="0">
              <a:solidFill>
                <a:schemeClr val="bg1"/>
              </a:solidFill>
              <a:latin typeface="Univers Bold" charset="0"/>
              <a:cs typeface="Arial" panose="020B0604020202020204" pitchFamily="34" charset="0"/>
            </a:endParaRPr>
          </a:p>
        </p:txBody>
      </p:sp>
      <p:pic>
        <p:nvPicPr>
          <p:cNvPr id="15363"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0101" y="3943351"/>
            <a:ext cx="11842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3256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Asus\Desktop\UNFPA &amp; Japan Partnership 2016 Pre\+\UNFPA &amp; Japan Partnership 2016 PRE_2-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8995" y="-7498"/>
            <a:ext cx="10981156" cy="686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91708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Asus\Desktop\UNFPA &amp; Japan Partnership 2016 Pre\+\UNFPA &amp; Japan Partnership 2016 PRE_2-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850" y="1"/>
            <a:ext cx="10981155" cy="686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825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Asus\Desktop\UNFPA &amp; Japan Partnership 2016 Pre\+\UNFPA &amp; Japan Partnership 2016 PRE_2-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850" y="-5356"/>
            <a:ext cx="10981155" cy="686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91874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olo 1"/>
          <p:cNvSpPr>
            <a:spLocks noGrp="1"/>
          </p:cNvSpPr>
          <p:nvPr>
            <p:ph type="ctrTitle"/>
          </p:nvPr>
        </p:nvSpPr>
        <p:spPr>
          <a:xfrm>
            <a:off x="2079625" y="2476501"/>
            <a:ext cx="7772400" cy="1470025"/>
          </a:xfrm>
        </p:spPr>
        <p:txBody>
          <a:bodyPr/>
          <a:lstStyle/>
          <a:p>
            <a:pPr eaLnBrk="1" hangingPunct="1"/>
            <a:r>
              <a:rPr lang="en-US" altLang="en-US" sz="3200" b="1">
                <a:solidFill>
                  <a:schemeClr val="bg1"/>
                </a:solidFill>
              </a:rPr>
              <a:t>Regional Framework on Young People</a:t>
            </a:r>
          </a:p>
        </p:txBody>
      </p:sp>
      <p:sp>
        <p:nvSpPr>
          <p:cNvPr id="29699" name="Sottotitolo 2"/>
          <p:cNvSpPr>
            <a:spLocks noGrp="1"/>
          </p:cNvSpPr>
          <p:nvPr>
            <p:ph type="subTitle" idx="1"/>
          </p:nvPr>
        </p:nvSpPr>
        <p:spPr>
          <a:xfrm>
            <a:off x="3932238" y="5784850"/>
            <a:ext cx="6400800" cy="1752600"/>
          </a:xfrm>
        </p:spPr>
        <p:txBody>
          <a:bodyPr/>
          <a:lstStyle/>
          <a:p>
            <a:pPr algn="l" eaLnBrk="1" hangingPunct="1">
              <a:lnSpc>
                <a:spcPct val="110000"/>
              </a:lnSpc>
            </a:pPr>
            <a:r>
              <a:rPr lang="en-US" altLang="en-US" sz="1600">
                <a:solidFill>
                  <a:schemeClr val="bg1"/>
                </a:solidFill>
              </a:rPr>
              <a:t>United Nations Inter-Agency Technical</a:t>
            </a:r>
          </a:p>
          <a:p>
            <a:pPr algn="l" eaLnBrk="1" hangingPunct="1">
              <a:lnSpc>
                <a:spcPct val="110000"/>
              </a:lnSpc>
            </a:pPr>
            <a:r>
              <a:rPr lang="en-US" altLang="en-US" sz="1600">
                <a:solidFill>
                  <a:schemeClr val="bg1"/>
                </a:solidFill>
              </a:rPr>
              <a:t>Task Team on Young People (UN IATTTYP)</a:t>
            </a:r>
            <a:endParaRPr lang="it-IT" altLang="en-US" sz="1600">
              <a:solidFill>
                <a:schemeClr val="bg1"/>
              </a:solidFill>
            </a:endParaRPr>
          </a:p>
        </p:txBody>
      </p:sp>
      <p:sp>
        <p:nvSpPr>
          <p:cNvPr id="29700" name="CasellaDiTesto 3"/>
          <p:cNvSpPr txBox="1">
            <a:spLocks noChangeArrowheads="1"/>
          </p:cNvSpPr>
          <p:nvPr/>
        </p:nvSpPr>
        <p:spPr bwMode="auto">
          <a:xfrm>
            <a:off x="3929063" y="696914"/>
            <a:ext cx="64008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defTabSz="457200" fontAlgn="base">
              <a:lnSpc>
                <a:spcPct val="120000"/>
              </a:lnSpc>
              <a:spcBef>
                <a:spcPct val="0"/>
              </a:spcBef>
              <a:spcAft>
                <a:spcPct val="0"/>
              </a:spcAft>
              <a:buNone/>
            </a:pPr>
            <a:r>
              <a:rPr lang="en-US" altLang="en-US" sz="1800">
                <a:solidFill>
                  <a:prstClr val="white"/>
                </a:solidFill>
              </a:rPr>
              <a:t>Regional Framework</a:t>
            </a:r>
          </a:p>
          <a:p>
            <a:pPr defTabSz="457200" fontAlgn="base">
              <a:lnSpc>
                <a:spcPct val="120000"/>
              </a:lnSpc>
              <a:spcBef>
                <a:spcPct val="0"/>
              </a:spcBef>
              <a:spcAft>
                <a:spcPct val="0"/>
              </a:spcAft>
              <a:buNone/>
            </a:pPr>
            <a:r>
              <a:rPr lang="en-US" altLang="en-US" sz="1800">
                <a:solidFill>
                  <a:prstClr val="white"/>
                </a:solidFill>
              </a:rPr>
              <a:t>on Young People </a:t>
            </a:r>
            <a:r>
              <a:rPr lang="is-IS" altLang="en-US" sz="1800">
                <a:solidFill>
                  <a:prstClr val="white"/>
                </a:solidFill>
              </a:rPr>
              <a:t>2016 – 2017 </a:t>
            </a:r>
          </a:p>
          <a:p>
            <a:pPr defTabSz="457200" fontAlgn="base">
              <a:lnSpc>
                <a:spcPct val="120000"/>
              </a:lnSpc>
              <a:spcBef>
                <a:spcPct val="0"/>
              </a:spcBef>
              <a:spcAft>
                <a:spcPct val="0"/>
              </a:spcAft>
              <a:buNone/>
            </a:pPr>
            <a:r>
              <a:rPr lang="en-US" altLang="en-US" sz="1800">
                <a:solidFill>
                  <a:prstClr val="white"/>
                </a:solidFill>
              </a:rPr>
              <a:t>for the Arab States / Middle East </a:t>
            </a:r>
          </a:p>
          <a:p>
            <a:pPr defTabSz="457200" fontAlgn="base">
              <a:lnSpc>
                <a:spcPct val="120000"/>
              </a:lnSpc>
              <a:spcBef>
                <a:spcPct val="0"/>
              </a:spcBef>
              <a:spcAft>
                <a:spcPct val="0"/>
              </a:spcAft>
              <a:buNone/>
            </a:pPr>
            <a:r>
              <a:rPr lang="en-US" altLang="en-US" sz="1800">
                <a:solidFill>
                  <a:prstClr val="white"/>
                </a:solidFill>
              </a:rPr>
              <a:t>and North Africa Region</a:t>
            </a:r>
          </a:p>
        </p:txBody>
      </p:sp>
    </p:spTree>
    <p:extLst>
      <p:ext uri="{BB962C8B-B14F-4D97-AF65-F5344CB8AC3E}">
        <p14:creationId xmlns:p14="http://schemas.microsoft.com/office/powerpoint/2010/main" val="3278898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1"/>
          <p:cNvSpPr>
            <a:spLocks noGrp="1"/>
          </p:cNvSpPr>
          <p:nvPr>
            <p:ph type="title"/>
          </p:nvPr>
        </p:nvSpPr>
        <p:spPr>
          <a:xfrm>
            <a:off x="1701800" y="2857500"/>
            <a:ext cx="8229600" cy="1143000"/>
          </a:xfrm>
        </p:spPr>
        <p:txBody>
          <a:bodyPr/>
          <a:lstStyle/>
          <a:p>
            <a:pPr eaLnBrk="1" hangingPunct="1"/>
            <a:r>
              <a:rPr lang="en-US" altLang="en-US" sz="3600"/>
              <a:t>Strategic Areas of Focus</a:t>
            </a:r>
            <a:endParaRPr lang="it-IT" altLang="en-US" sz="3600" b="0"/>
          </a:p>
        </p:txBody>
      </p:sp>
    </p:spTree>
    <p:extLst>
      <p:ext uri="{BB962C8B-B14F-4D97-AF65-F5344CB8AC3E}">
        <p14:creationId xmlns:p14="http://schemas.microsoft.com/office/powerpoint/2010/main" val="58820355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ttangolo 3"/>
          <p:cNvSpPr>
            <a:spLocks noChangeArrowheads="1"/>
          </p:cNvSpPr>
          <p:nvPr/>
        </p:nvSpPr>
        <p:spPr bwMode="auto">
          <a:xfrm>
            <a:off x="2208214" y="649288"/>
            <a:ext cx="777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a:t>Strategic Areas of Focus</a:t>
            </a:r>
          </a:p>
        </p:txBody>
      </p:sp>
      <p:sp>
        <p:nvSpPr>
          <p:cNvPr id="3" name="Rettangolo 4"/>
          <p:cNvSpPr>
            <a:spLocks noChangeArrowheads="1"/>
          </p:cNvSpPr>
          <p:nvPr/>
        </p:nvSpPr>
        <p:spPr bwMode="auto">
          <a:xfrm>
            <a:off x="2273301" y="4600576"/>
            <a:ext cx="7775575" cy="1000125"/>
          </a:xfrm>
          <a:prstGeom prst="rect">
            <a:avLst/>
          </a:prstGeom>
          <a:noFill/>
          <a:ln>
            <a:noFill/>
          </a:ln>
          <a:extLst>
            <a:ext uri="{909E8E84-426E-40dd-AFC4-6F175D3DCCD1}"/>
            <a:ext uri="{91240B29-F687-4f45-9708-019B960494DF}"/>
          </a:extLst>
        </p:spPr>
        <p:txBody>
          <a:bodyPr>
            <a:spAutoFit/>
          </a:bodyPr>
          <a:lstStyle/>
          <a:p>
            <a:pPr eaLnBrk="1" hangingPunct="1">
              <a:defRPr/>
            </a:pPr>
            <a:r>
              <a:rPr lang="en-US" dirty="0">
                <a:latin typeface="Calibri" charset="0"/>
                <a:ea typeface="ＭＳ Ｐゴシック" charset="0"/>
                <a:cs typeface="ＭＳ Ｐゴシック" charset="0"/>
              </a:rPr>
              <a:t>With two cross cutting priorities across all thematic areas:</a:t>
            </a:r>
          </a:p>
          <a:p>
            <a:pPr marL="358775" indent="-358775">
              <a:spcBef>
                <a:spcPts val="600"/>
              </a:spcBef>
              <a:buClr>
                <a:srgbClr val="EFA527"/>
              </a:buClr>
              <a:buFont typeface="Lucida Grande"/>
              <a:buChar char="-"/>
              <a:defRPr/>
            </a:pPr>
            <a:r>
              <a:rPr lang="fr-FR" b="1" dirty="0">
                <a:solidFill>
                  <a:srgbClr val="FFA810"/>
                </a:solidFill>
                <a:latin typeface="Calibri" charset="0"/>
                <a:ea typeface="ＭＳ Ｐゴシック" charset="0"/>
                <a:cs typeface="ＭＳ Ｐゴシック" charset="0"/>
              </a:rPr>
              <a:t>Humanitarian</a:t>
            </a:r>
          </a:p>
          <a:p>
            <a:pPr marL="358775" indent="-358775">
              <a:buClr>
                <a:srgbClr val="EFA527"/>
              </a:buClr>
              <a:buFont typeface="Lucida Grande"/>
              <a:buChar char="-"/>
              <a:defRPr/>
            </a:pPr>
            <a:r>
              <a:rPr lang="en-US" b="1" dirty="0">
                <a:solidFill>
                  <a:srgbClr val="FFA810"/>
                </a:solidFill>
                <a:latin typeface="Calibri" charset="0"/>
                <a:ea typeface="ＭＳ Ｐゴシック" charset="0"/>
                <a:cs typeface="ＭＳ Ｐゴシック" charset="0"/>
              </a:rPr>
              <a:t>Gender</a:t>
            </a:r>
          </a:p>
        </p:txBody>
      </p:sp>
      <p:sp>
        <p:nvSpPr>
          <p:cNvPr id="5" name="Ovale 4"/>
          <p:cNvSpPr/>
          <p:nvPr/>
        </p:nvSpPr>
        <p:spPr>
          <a:xfrm>
            <a:off x="2662239" y="1598614"/>
            <a:ext cx="725487" cy="727075"/>
          </a:xfrm>
          <a:prstGeom prst="ellipse">
            <a:avLst/>
          </a:prstGeom>
          <a:noFill/>
          <a:ln w="57150" cmpd="sng">
            <a:solidFill>
              <a:srgbClr val="FFA81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it-IT" b="1" dirty="0">
                <a:solidFill>
                  <a:srgbClr val="FFA810"/>
                </a:solidFill>
              </a:rPr>
              <a:t>1</a:t>
            </a:r>
          </a:p>
        </p:txBody>
      </p:sp>
      <p:sp>
        <p:nvSpPr>
          <p:cNvPr id="6" name="Rettangolo 5"/>
          <p:cNvSpPr>
            <a:spLocks noChangeArrowheads="1"/>
          </p:cNvSpPr>
          <p:nvPr/>
        </p:nvSpPr>
        <p:spPr bwMode="auto">
          <a:xfrm>
            <a:off x="3579814" y="3348039"/>
            <a:ext cx="2312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5875">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EFA527"/>
              </a:buClr>
              <a:buFontTx/>
              <a:buNone/>
            </a:pPr>
            <a:r>
              <a:rPr lang="en-US" altLang="en-US" sz="1800" b="1">
                <a:solidFill>
                  <a:srgbClr val="FFA810"/>
                </a:solidFill>
              </a:rPr>
              <a:t>Health and Well Being</a:t>
            </a:r>
          </a:p>
        </p:txBody>
      </p:sp>
      <p:sp>
        <p:nvSpPr>
          <p:cNvPr id="7" name="Rettangolo 6"/>
          <p:cNvSpPr>
            <a:spLocks noChangeArrowheads="1"/>
          </p:cNvSpPr>
          <p:nvPr/>
        </p:nvSpPr>
        <p:spPr bwMode="auto">
          <a:xfrm>
            <a:off x="7769225" y="3330575"/>
            <a:ext cx="1138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5875">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EFA527"/>
              </a:buClr>
              <a:buFontTx/>
              <a:buNone/>
            </a:pPr>
            <a:r>
              <a:rPr lang="en-US" altLang="en-US" sz="1800" b="1">
                <a:solidFill>
                  <a:srgbClr val="FFA810"/>
                </a:solidFill>
              </a:rPr>
              <a:t>Education</a:t>
            </a:r>
          </a:p>
        </p:txBody>
      </p:sp>
      <p:sp>
        <p:nvSpPr>
          <p:cNvPr id="8" name="Rettangolo 7"/>
          <p:cNvSpPr>
            <a:spLocks noChangeArrowheads="1"/>
          </p:cNvSpPr>
          <p:nvPr/>
        </p:nvSpPr>
        <p:spPr bwMode="auto">
          <a:xfrm>
            <a:off x="3556000" y="1681164"/>
            <a:ext cx="1881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5875">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EFA527"/>
              </a:buClr>
              <a:buFontTx/>
              <a:buNone/>
            </a:pPr>
            <a:r>
              <a:rPr lang="en-US" altLang="en-US" sz="1800" b="1">
                <a:solidFill>
                  <a:srgbClr val="FFA810"/>
                </a:solidFill>
              </a:rPr>
              <a:t>Employment and </a:t>
            </a:r>
          </a:p>
          <a:p>
            <a:pPr eaLnBrk="1" hangingPunct="1">
              <a:spcBef>
                <a:spcPct val="0"/>
              </a:spcBef>
              <a:buClr>
                <a:srgbClr val="EFA527"/>
              </a:buClr>
              <a:buFontTx/>
              <a:buNone/>
            </a:pPr>
            <a:r>
              <a:rPr lang="en-US" altLang="en-US" sz="1800" b="1">
                <a:solidFill>
                  <a:srgbClr val="FFA810"/>
                </a:solidFill>
              </a:rPr>
              <a:t>Entrepreneurship</a:t>
            </a:r>
          </a:p>
        </p:txBody>
      </p:sp>
      <p:sp>
        <p:nvSpPr>
          <p:cNvPr id="9" name="Rettangolo 8"/>
          <p:cNvSpPr>
            <a:spLocks noChangeArrowheads="1"/>
          </p:cNvSpPr>
          <p:nvPr/>
        </p:nvSpPr>
        <p:spPr bwMode="auto">
          <a:xfrm>
            <a:off x="7721601" y="1500189"/>
            <a:ext cx="19859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5875">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EFA527"/>
              </a:buClr>
              <a:buFontTx/>
              <a:buNone/>
            </a:pPr>
            <a:r>
              <a:rPr lang="en-US" altLang="en-US" sz="1800" b="1">
                <a:solidFill>
                  <a:srgbClr val="FFA810"/>
                </a:solidFill>
              </a:rPr>
              <a:t>Civic Engagement, </a:t>
            </a:r>
          </a:p>
          <a:p>
            <a:pPr eaLnBrk="1" hangingPunct="1">
              <a:spcBef>
                <a:spcPct val="0"/>
              </a:spcBef>
              <a:buClr>
                <a:srgbClr val="EFA527"/>
              </a:buClr>
              <a:buFontTx/>
              <a:buNone/>
            </a:pPr>
            <a:r>
              <a:rPr lang="en-US" altLang="en-US" sz="1800" b="1">
                <a:solidFill>
                  <a:srgbClr val="FFA810"/>
                </a:solidFill>
              </a:rPr>
              <a:t>Participation </a:t>
            </a:r>
            <a:r>
              <a:rPr lang="it-IT" altLang="en-US" sz="1800" b="1">
                <a:solidFill>
                  <a:srgbClr val="FFA810"/>
                </a:solidFill>
              </a:rPr>
              <a:t>a</a:t>
            </a:r>
            <a:r>
              <a:rPr lang="en-US" altLang="en-US" sz="1800" b="1">
                <a:solidFill>
                  <a:srgbClr val="FFA810"/>
                </a:solidFill>
              </a:rPr>
              <a:t>nd </a:t>
            </a:r>
          </a:p>
          <a:p>
            <a:pPr eaLnBrk="1" hangingPunct="1">
              <a:spcBef>
                <a:spcPct val="0"/>
              </a:spcBef>
              <a:buClr>
                <a:srgbClr val="EFA527"/>
              </a:buClr>
              <a:buFontTx/>
              <a:buNone/>
            </a:pPr>
            <a:r>
              <a:rPr lang="en-US" altLang="en-US" sz="1800" b="1">
                <a:solidFill>
                  <a:srgbClr val="FFA810"/>
                </a:solidFill>
              </a:rPr>
              <a:t>Social Inclusion</a:t>
            </a:r>
          </a:p>
        </p:txBody>
      </p:sp>
      <p:sp>
        <p:nvSpPr>
          <p:cNvPr id="10" name="Ovale 9"/>
          <p:cNvSpPr/>
          <p:nvPr/>
        </p:nvSpPr>
        <p:spPr>
          <a:xfrm>
            <a:off x="6688138" y="1597025"/>
            <a:ext cx="730250" cy="730250"/>
          </a:xfrm>
          <a:prstGeom prst="ellipse">
            <a:avLst/>
          </a:prstGeom>
          <a:noFill/>
          <a:ln w="57150" cmpd="sng">
            <a:solidFill>
              <a:srgbClr val="FFA81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it-IT" b="1" dirty="0">
                <a:solidFill>
                  <a:srgbClr val="FFA810"/>
                </a:solidFill>
              </a:rPr>
              <a:t>2</a:t>
            </a:r>
          </a:p>
        </p:txBody>
      </p:sp>
      <p:sp>
        <p:nvSpPr>
          <p:cNvPr id="11" name="Ovale 10"/>
          <p:cNvSpPr/>
          <p:nvPr/>
        </p:nvSpPr>
        <p:spPr>
          <a:xfrm>
            <a:off x="2662239" y="3116264"/>
            <a:ext cx="725487" cy="727075"/>
          </a:xfrm>
          <a:prstGeom prst="ellipse">
            <a:avLst/>
          </a:prstGeom>
          <a:noFill/>
          <a:ln w="57150" cmpd="sng">
            <a:solidFill>
              <a:srgbClr val="FFA81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it-IT" b="1" dirty="0">
                <a:solidFill>
                  <a:srgbClr val="FFA810"/>
                </a:solidFill>
              </a:rPr>
              <a:t>3</a:t>
            </a:r>
          </a:p>
        </p:txBody>
      </p:sp>
      <p:sp>
        <p:nvSpPr>
          <p:cNvPr id="12" name="Ovale 11"/>
          <p:cNvSpPr/>
          <p:nvPr/>
        </p:nvSpPr>
        <p:spPr>
          <a:xfrm>
            <a:off x="6688138" y="3114675"/>
            <a:ext cx="730250" cy="730250"/>
          </a:xfrm>
          <a:prstGeom prst="ellipse">
            <a:avLst/>
          </a:prstGeom>
          <a:noFill/>
          <a:ln w="57150" cmpd="sng">
            <a:solidFill>
              <a:srgbClr val="FFA81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it-IT" b="1" dirty="0">
                <a:solidFill>
                  <a:srgbClr val="FFA810"/>
                </a:solidFill>
              </a:rPr>
              <a:t>4</a:t>
            </a:r>
          </a:p>
        </p:txBody>
      </p:sp>
    </p:spTree>
    <p:extLst>
      <p:ext uri="{BB962C8B-B14F-4D97-AF65-F5344CB8AC3E}">
        <p14:creationId xmlns:p14="http://schemas.microsoft.com/office/powerpoint/2010/main" val="16690202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p:bldP spid="8" grpId="0"/>
      <p:bldP spid="9" grpId="0"/>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egnaposto contenuto 2"/>
          <p:cNvSpPr>
            <a:spLocks noGrp="1"/>
          </p:cNvSpPr>
          <p:nvPr>
            <p:ph idx="4294967295"/>
          </p:nvPr>
        </p:nvSpPr>
        <p:spPr>
          <a:xfrm>
            <a:off x="2208214" y="765175"/>
            <a:ext cx="7775575" cy="5105400"/>
          </a:xfrm>
        </p:spPr>
        <p:txBody>
          <a:bodyPr/>
          <a:lstStyle/>
          <a:p>
            <a:pPr marL="0" indent="0" eaLnBrk="1" hangingPunct="1">
              <a:buNone/>
              <a:defRPr/>
            </a:pPr>
            <a:r>
              <a:rPr lang="en-US" sz="1800" b="1" dirty="0">
                <a:solidFill>
                  <a:srgbClr val="FFA810"/>
                </a:solidFill>
                <a:cs typeface="+mn-cs"/>
              </a:rPr>
              <a:t>Key results in </a:t>
            </a:r>
            <a:r>
              <a:rPr lang="en-US" altLang="en-US" sz="1800" b="1" dirty="0">
                <a:solidFill>
                  <a:srgbClr val="FFA810"/>
                </a:solidFill>
              </a:rPr>
              <a:t>Health and Wellbeing</a:t>
            </a:r>
            <a:r>
              <a:rPr lang="en-US" sz="1800" b="1" dirty="0">
                <a:solidFill>
                  <a:srgbClr val="FFA810"/>
                </a:solidFill>
                <a:cs typeface="+mn-cs"/>
              </a:rPr>
              <a:t>: </a:t>
            </a:r>
          </a:p>
          <a:p>
            <a:pPr marL="0" indent="0" eaLnBrk="1" hangingPunct="1">
              <a:buNone/>
              <a:defRPr/>
            </a:pPr>
            <a:endParaRPr lang="en-US" sz="1800" b="1" dirty="0">
              <a:solidFill>
                <a:srgbClr val="FFA810"/>
              </a:solidFill>
              <a:cs typeface="+mn-cs"/>
            </a:endParaRPr>
          </a:p>
          <a:p>
            <a:pPr marL="0" lvl="1" indent="0" eaLnBrk="1" hangingPunct="1">
              <a:buNone/>
              <a:defRPr/>
            </a:pPr>
            <a:r>
              <a:rPr lang="en-US" altLang="en-US" sz="1800" dirty="0"/>
              <a:t>By end 2017, </a:t>
            </a:r>
          </a:p>
          <a:p>
            <a:pPr marL="801688" lvl="1" indent="-344488" eaLnBrk="1" hangingPunct="1">
              <a:defRPr/>
            </a:pPr>
            <a:r>
              <a:rPr lang="en-US" sz="1800" dirty="0">
                <a:cs typeface="ＭＳ Ｐゴシック" charset="0"/>
              </a:rPr>
              <a:t>Accelerated implementation of  the adolescent component of the global strategy Women’s, children’s and adolescents’ health with a focus on monitoring systems  </a:t>
            </a:r>
          </a:p>
          <a:p>
            <a:pPr marL="801688" lvl="1" indent="-344488" eaLnBrk="1" hangingPunct="1">
              <a:defRPr/>
            </a:pPr>
            <a:r>
              <a:rPr lang="en-US" sz="1800" dirty="0">
                <a:cs typeface="ＭＳ Ｐゴシック" charset="0"/>
              </a:rPr>
              <a:t>Service package for adolescent and youth health in the targeted Member States with the global standard service package is aligned  </a:t>
            </a:r>
          </a:p>
          <a:p>
            <a:pPr marL="801688" lvl="1" indent="-344488" eaLnBrk="1" hangingPunct="1">
              <a:defRPr/>
            </a:pPr>
            <a:r>
              <a:rPr lang="en-GB" sz="1800" dirty="0"/>
              <a:t>Orientation and capacity building in implementing quality standards, and core competency-based education for adolescents’ health care in four countries </a:t>
            </a:r>
            <a:r>
              <a:rPr lang="en-US" altLang="en-US" sz="1800" dirty="0"/>
              <a:t>(Morocco, Tunisia, Sudan, Oman)</a:t>
            </a:r>
          </a:p>
          <a:p>
            <a:pPr marL="0" lvl="1" indent="0" eaLnBrk="1" hangingPunct="1">
              <a:buNone/>
              <a:defRPr/>
            </a:pPr>
            <a:endParaRPr lang="en-US" altLang="en-US" sz="1800" b="1" dirty="0">
              <a:solidFill>
                <a:srgbClr val="FFA810"/>
              </a:solidFill>
            </a:endParaRPr>
          </a:p>
          <a:p>
            <a:pPr marL="0" indent="0" eaLnBrk="1" hangingPunct="1">
              <a:buNone/>
              <a:defRPr/>
            </a:pPr>
            <a:r>
              <a:rPr lang="en-US" altLang="en-US" sz="1800" b="1" dirty="0">
                <a:solidFill>
                  <a:srgbClr val="FFA810"/>
                </a:solidFill>
              </a:rPr>
              <a:t>Examples of agreed priority actions</a:t>
            </a:r>
          </a:p>
          <a:p>
            <a:pPr marL="0" indent="0" eaLnBrk="1" hangingPunct="1">
              <a:buNone/>
              <a:defRPr/>
            </a:pPr>
            <a:endParaRPr lang="en-US" altLang="en-US" sz="1800" dirty="0"/>
          </a:p>
          <a:p>
            <a:pPr eaLnBrk="1" hangingPunct="1">
              <a:defRPr/>
            </a:pPr>
            <a:r>
              <a:rPr lang="en-GB" altLang="en-US" sz="1800" b="1" dirty="0"/>
              <a:t>Strengthen adolescent and youth health, including sexual and reproductive health, towards universal health coverage</a:t>
            </a:r>
          </a:p>
          <a:p>
            <a:pPr eaLnBrk="1" hangingPunct="1">
              <a:defRPr/>
            </a:pPr>
            <a:endParaRPr lang="en-US" altLang="en-US" sz="800" b="1" dirty="0"/>
          </a:p>
          <a:p>
            <a:pPr lvl="1" eaLnBrk="1" hangingPunct="1">
              <a:defRPr/>
            </a:pPr>
            <a:r>
              <a:rPr lang="en-GB" altLang="en-US" sz="1600" dirty="0"/>
              <a:t>Regional consultation on the  Global Framework for Accelerated Action for Adolescent Health to support  priority countries to operationalize the adolescent component of the Global Strategy for Women’s, Children’s and Adolescents’ Health</a:t>
            </a:r>
          </a:p>
        </p:txBody>
      </p:sp>
      <p:cxnSp>
        <p:nvCxnSpPr>
          <p:cNvPr id="3" name="Connettore 1 2"/>
          <p:cNvCxnSpPr/>
          <p:nvPr/>
        </p:nvCxnSpPr>
        <p:spPr>
          <a:xfrm>
            <a:off x="2293938" y="4397375"/>
            <a:ext cx="7689850" cy="0"/>
          </a:xfrm>
          <a:prstGeom prst="line">
            <a:avLst/>
          </a:prstGeom>
          <a:ln>
            <a:solidFill>
              <a:srgbClr val="FFA81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87952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egnaposto contenuto 2"/>
          <p:cNvSpPr>
            <a:spLocks noGrp="1"/>
          </p:cNvSpPr>
          <p:nvPr>
            <p:ph idx="4294967295"/>
          </p:nvPr>
        </p:nvSpPr>
        <p:spPr>
          <a:xfrm>
            <a:off x="2208214" y="765175"/>
            <a:ext cx="7775575" cy="5907088"/>
          </a:xfrm>
        </p:spPr>
        <p:txBody>
          <a:bodyPr/>
          <a:lstStyle/>
          <a:p>
            <a:pPr marL="0" indent="0" eaLnBrk="1" hangingPunct="1">
              <a:buNone/>
              <a:defRPr/>
            </a:pPr>
            <a:r>
              <a:rPr lang="en-US" sz="1800" b="1" dirty="0">
                <a:solidFill>
                  <a:srgbClr val="FFA810"/>
                </a:solidFill>
                <a:cs typeface="+mn-cs"/>
              </a:rPr>
              <a:t>Key results in Education: </a:t>
            </a:r>
          </a:p>
          <a:p>
            <a:pPr marL="0" indent="0" eaLnBrk="1" hangingPunct="1">
              <a:buNone/>
              <a:defRPr/>
            </a:pPr>
            <a:endParaRPr lang="en-US" sz="1800" b="1" dirty="0">
              <a:solidFill>
                <a:srgbClr val="FFA810"/>
              </a:solidFill>
              <a:cs typeface="+mn-cs"/>
            </a:endParaRPr>
          </a:p>
          <a:p>
            <a:pPr marL="0" lvl="1" indent="0" eaLnBrk="1" hangingPunct="1">
              <a:buNone/>
              <a:defRPr/>
            </a:pPr>
            <a:r>
              <a:rPr lang="en-US" altLang="en-US" sz="1800" dirty="0"/>
              <a:t>By end 2017, r</a:t>
            </a:r>
            <a:r>
              <a:rPr lang="en-US" sz="1800" dirty="0">
                <a:cs typeface="ＭＳ Ｐゴシック" charset="0"/>
              </a:rPr>
              <a:t>egional conceptual frameworks are developed and endorsed, ready to lead into national conceptual frameworks in life-skills education; and comprehensive sexuality education </a:t>
            </a:r>
          </a:p>
          <a:p>
            <a:pPr marL="0" lvl="1" indent="0" eaLnBrk="1" hangingPunct="1">
              <a:buNone/>
              <a:defRPr/>
            </a:pPr>
            <a:endParaRPr lang="en-US" altLang="en-US" sz="1800" b="1" dirty="0">
              <a:solidFill>
                <a:srgbClr val="FFA810"/>
              </a:solidFill>
            </a:endParaRPr>
          </a:p>
          <a:p>
            <a:pPr marL="0" lvl="1" indent="0" eaLnBrk="1" hangingPunct="1">
              <a:buNone/>
              <a:defRPr/>
            </a:pPr>
            <a:endParaRPr lang="en-US" altLang="en-US" sz="1800" b="1" dirty="0">
              <a:solidFill>
                <a:srgbClr val="FFA810"/>
              </a:solidFill>
            </a:endParaRPr>
          </a:p>
          <a:p>
            <a:pPr marL="0" lvl="1" indent="0" eaLnBrk="1" hangingPunct="1">
              <a:buNone/>
              <a:defRPr/>
            </a:pPr>
            <a:endParaRPr lang="en-US" altLang="en-US" sz="1800" b="1" dirty="0">
              <a:solidFill>
                <a:srgbClr val="FFA810"/>
              </a:solidFill>
            </a:endParaRPr>
          </a:p>
          <a:p>
            <a:pPr marL="0" indent="0" eaLnBrk="1" hangingPunct="1">
              <a:buNone/>
              <a:defRPr/>
            </a:pPr>
            <a:r>
              <a:rPr lang="en-US" altLang="en-US" sz="1800" b="1" dirty="0">
                <a:solidFill>
                  <a:srgbClr val="FFA810"/>
                </a:solidFill>
              </a:rPr>
              <a:t>Examples of agreed priority actions</a:t>
            </a:r>
          </a:p>
          <a:p>
            <a:pPr marL="0" indent="0" eaLnBrk="1" hangingPunct="1">
              <a:buNone/>
              <a:defRPr/>
            </a:pPr>
            <a:endParaRPr lang="en-US" altLang="en-US" sz="1800" dirty="0"/>
          </a:p>
          <a:p>
            <a:pPr eaLnBrk="1" hangingPunct="1">
              <a:defRPr/>
            </a:pPr>
            <a:r>
              <a:rPr lang="en-GB" sz="1800" b="1" dirty="0"/>
              <a:t>Dialogue, capacity development and knowledge management on inclusive and equitable education</a:t>
            </a:r>
            <a:endParaRPr lang="en-US" altLang="en-US" sz="1800" b="1" dirty="0"/>
          </a:p>
          <a:p>
            <a:pPr lvl="1" eaLnBrk="1" hangingPunct="1">
              <a:defRPr/>
            </a:pPr>
            <a:r>
              <a:rPr lang="en-GB" sz="1600" dirty="0"/>
              <a:t>Development of a monitoring and evaluation  framework for Education 2030 (Youth) Agenda Sustainable Development Goal 4</a:t>
            </a:r>
          </a:p>
          <a:p>
            <a:pPr eaLnBrk="1" hangingPunct="1">
              <a:defRPr/>
            </a:pPr>
            <a:r>
              <a:rPr lang="en-GB" sz="1800" b="1" dirty="0"/>
              <a:t>Establishment of a regional conceptual framework on comprehensive sexuality education, leading to national frameworks</a:t>
            </a:r>
          </a:p>
          <a:p>
            <a:pPr marL="857250" lvl="1" eaLnBrk="1" hangingPunct="1">
              <a:defRPr/>
            </a:pPr>
            <a:r>
              <a:rPr lang="en-GB" sz="1600" dirty="0"/>
              <a:t>Generate evidence and advocacy briefs to support for comprehensive sexuality education in the region</a:t>
            </a:r>
          </a:p>
          <a:p>
            <a:pPr marL="457200" lvl="1" indent="0" eaLnBrk="1" hangingPunct="1">
              <a:buNone/>
              <a:defRPr/>
            </a:pPr>
            <a:endParaRPr lang="en-GB" sz="1600" dirty="0"/>
          </a:p>
        </p:txBody>
      </p:sp>
      <p:cxnSp>
        <p:nvCxnSpPr>
          <p:cNvPr id="3" name="Connettore 1 2"/>
          <p:cNvCxnSpPr/>
          <p:nvPr/>
        </p:nvCxnSpPr>
        <p:spPr>
          <a:xfrm>
            <a:off x="2208213" y="2970213"/>
            <a:ext cx="7689850" cy="0"/>
          </a:xfrm>
          <a:prstGeom prst="line">
            <a:avLst/>
          </a:prstGeom>
          <a:ln>
            <a:solidFill>
              <a:srgbClr val="FFA81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30925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eaLnBrk="1" fontAlgn="auto" hangingPunct="1">
              <a:spcAft>
                <a:spcPts val="0"/>
              </a:spcAft>
              <a:defRPr/>
            </a:pPr>
            <a:endParaRPr lang="en-US" dirty="0"/>
          </a:p>
        </p:txBody>
      </p:sp>
      <p:sp>
        <p:nvSpPr>
          <p:cNvPr id="18435"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18436"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1"/>
            <a:ext cx="109715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524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eaLnBrk="1" fontAlgn="auto" hangingPunct="1">
              <a:spcAft>
                <a:spcPts val="0"/>
              </a:spcAft>
              <a:defRPr/>
            </a:pPr>
            <a:endParaRPr lang="en-US" dirty="0"/>
          </a:p>
        </p:txBody>
      </p:sp>
      <p:sp>
        <p:nvSpPr>
          <p:cNvPr id="19459"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19460"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51965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a:defRPr/>
            </a:pPr>
            <a:endParaRPr lang="en-US" dirty="0"/>
          </a:p>
        </p:txBody>
      </p:sp>
      <p:sp>
        <p:nvSpPr>
          <p:cNvPr id="2051"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2052"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188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eaLnBrk="1" fontAlgn="auto" hangingPunct="1">
              <a:spcAft>
                <a:spcPts val="0"/>
              </a:spcAft>
              <a:defRPr/>
            </a:pPr>
            <a:endParaRPr lang="en-US" dirty="0"/>
          </a:p>
        </p:txBody>
      </p:sp>
      <p:sp>
        <p:nvSpPr>
          <p:cNvPr id="20483"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2048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72044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eaLnBrk="1" fontAlgn="auto" hangingPunct="1">
              <a:spcAft>
                <a:spcPts val="0"/>
              </a:spcAft>
              <a:defRPr/>
            </a:pPr>
            <a:endParaRPr lang="en-US" dirty="0"/>
          </a:p>
        </p:txBody>
      </p:sp>
      <p:sp>
        <p:nvSpPr>
          <p:cNvPr id="21507"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21508"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4045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p:nvPr>
        </p:nvSpPr>
        <p:spPr/>
        <p:txBody>
          <a:bodyPr/>
          <a:lstStyle/>
          <a:p>
            <a:endParaRPr lang="en-US" altLang="en-US" smtClean="0"/>
          </a:p>
        </p:txBody>
      </p:sp>
      <p:sp>
        <p:nvSpPr>
          <p:cNvPr id="35842" name="Rectangle 3"/>
          <p:cNvSpPr>
            <a:spLocks noGrp="1"/>
          </p:cNvSpPr>
          <p:nvPr>
            <p:ph type="body" idx="1"/>
          </p:nvPr>
        </p:nvSpPr>
        <p:spPr/>
        <p:txBody>
          <a:bodyPr/>
          <a:lstStyle/>
          <a:p>
            <a:endParaRPr lang="en-US" altLang="en-US" smtClean="0"/>
          </a:p>
        </p:txBody>
      </p:sp>
      <p:pic>
        <p:nvPicPr>
          <p:cNvPr id="35843" name="Picture 4" descr="QM5J03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275" y="-100013"/>
            <a:ext cx="10541000" cy="702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5"/>
          <p:cNvSpPr>
            <a:spLocks noChangeArrowheads="1"/>
          </p:cNvSpPr>
          <p:nvPr/>
        </p:nvSpPr>
        <p:spPr bwMode="auto">
          <a:xfrm>
            <a:off x="6278564" y="274638"/>
            <a:ext cx="4308475" cy="1465262"/>
          </a:xfrm>
          <a:prstGeom prst="rect">
            <a:avLst/>
          </a:prstGeom>
          <a:noFill/>
          <a:ln>
            <a:noFill/>
          </a:ln>
          <a:effectLst/>
          <a:extLst>
            <a:ext uri="{909E8E84-426E-40dd-AFC4-6F175D3DCCD1}">
              <a14:hiddenFill xmlns="" xmlns:a14="http://schemas.microsoft.com/office/drawing/2010/main">
                <a:solidFill>
                  <a:srgbClr val="808080"/>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en-US" sz="3600" b="1">
                <a:solidFill>
                  <a:schemeClr val="bg1"/>
                </a:solidFill>
                <a:latin typeface="Univers Bold" charset="0"/>
                <a:ea typeface="ＭＳ Ｐゴシック" charset="0"/>
                <a:cs typeface="Arial" charset="0"/>
              </a:rPr>
              <a:t>Thank You</a:t>
            </a:r>
          </a:p>
        </p:txBody>
      </p:sp>
    </p:spTree>
    <p:extLst>
      <p:ext uri="{BB962C8B-B14F-4D97-AF65-F5344CB8AC3E}">
        <p14:creationId xmlns:p14="http://schemas.microsoft.com/office/powerpoint/2010/main" val="3169971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Picture 84" descr="Image result for images sexual and reproductive healt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7426" y="1635699"/>
            <a:ext cx="8645334" cy="4747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173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2"/>
          <p:cNvSpPr>
            <a:spLocks noChangeArrowheads="1"/>
          </p:cNvSpPr>
          <p:nvPr/>
        </p:nvSpPr>
        <p:spPr bwMode="auto">
          <a:xfrm>
            <a:off x="1524000" y="0"/>
            <a:ext cx="9144000" cy="6858000"/>
          </a:xfrm>
          <a:prstGeom prst="rect">
            <a:avLst/>
          </a:prstGeom>
          <a:solidFill>
            <a:srgbClr val="EEECE7"/>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sp>
        <p:nvSpPr>
          <p:cNvPr id="88066" name="Rectangle 7"/>
          <p:cNvSpPr>
            <a:spLocks noChangeArrowheads="1"/>
          </p:cNvSpPr>
          <p:nvPr/>
        </p:nvSpPr>
        <p:spPr bwMode="auto">
          <a:xfrm>
            <a:off x="1687514" y="1"/>
            <a:ext cx="2879725" cy="125413"/>
          </a:xfrm>
          <a:prstGeom prst="rect">
            <a:avLst/>
          </a:prstGeom>
          <a:solidFill>
            <a:srgbClr val="22637E">
              <a:alpha val="49803"/>
            </a:srgbClr>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sp>
        <p:nvSpPr>
          <p:cNvPr id="88067" name="Rectangle 2"/>
          <p:cNvSpPr>
            <a:spLocks noGrp="1" noChangeArrowheads="1"/>
          </p:cNvSpPr>
          <p:nvPr>
            <p:ph type="title"/>
          </p:nvPr>
        </p:nvSpPr>
        <p:spPr>
          <a:xfrm>
            <a:off x="1860550" y="479425"/>
            <a:ext cx="7805738" cy="609600"/>
          </a:xfrm>
        </p:spPr>
        <p:txBody>
          <a:bodyPr>
            <a:normAutofit fontScale="90000"/>
          </a:bodyPr>
          <a:lstStyle/>
          <a:p>
            <a:r>
              <a:rPr lang="en-US" altLang="en-US" smtClean="0">
                <a:solidFill>
                  <a:srgbClr val="92B1CD"/>
                </a:solidFill>
                <a:latin typeface="Arial" panose="020B0604020202020204" pitchFamily="34" charset="0"/>
              </a:rPr>
              <a:t>Youth Bulge</a:t>
            </a:r>
          </a:p>
        </p:txBody>
      </p:sp>
      <p:sp>
        <p:nvSpPr>
          <p:cNvPr id="11" name="Title 1"/>
          <p:cNvSpPr txBox="1">
            <a:spLocks/>
          </p:cNvSpPr>
          <p:nvPr/>
        </p:nvSpPr>
        <p:spPr bwMode="auto">
          <a:xfrm>
            <a:off x="1860550" y="6151563"/>
            <a:ext cx="2516188" cy="406400"/>
          </a:xfrm>
          <a:prstGeom prst="rect">
            <a:avLst/>
          </a:prstGeom>
          <a:noFill/>
          <a:ln w="9525">
            <a:noFill/>
            <a:miter lim="800000"/>
            <a:headEnd/>
            <a:tailEnd/>
          </a:ln>
        </p:spPr>
        <p:txBody>
          <a:bodyPr lIns="0" tIns="46038" rIns="92075" bIns="46038"/>
          <a:lstStyle/>
          <a:p>
            <a:pPr>
              <a:lnSpc>
                <a:spcPct val="90000"/>
              </a:lnSpc>
              <a:defRPr/>
            </a:pPr>
            <a:r>
              <a:rPr lang="en-GB" kern="0" dirty="0" err="1">
                <a:solidFill>
                  <a:srgbClr val="92B1CD"/>
                </a:solidFill>
                <a:latin typeface="Calibri"/>
                <a:ea typeface="ＭＳ Ｐゴシック" charset="-128"/>
                <a:cs typeface="ＭＳ Ｐゴシック" charset="0"/>
              </a:rPr>
              <a:t>Aleksander</a:t>
            </a:r>
            <a:r>
              <a:rPr lang="en-GB" kern="0" dirty="0">
                <a:solidFill>
                  <a:srgbClr val="92B1CD"/>
                </a:solidFill>
                <a:latin typeface="Calibri"/>
                <a:ea typeface="ＭＳ Ｐゴシック" charset="-128"/>
                <a:cs typeface="ＭＳ Ｐゴシック" charset="0"/>
              </a:rPr>
              <a:t> Sasha </a:t>
            </a:r>
            <a:r>
              <a:rPr lang="en-GB" kern="0" dirty="0" err="1">
                <a:solidFill>
                  <a:srgbClr val="92B1CD"/>
                </a:solidFill>
                <a:latin typeface="Calibri"/>
                <a:ea typeface="ＭＳ Ｐゴシック" charset="-128"/>
                <a:cs typeface="ＭＳ Ｐゴシック" charset="0"/>
              </a:rPr>
              <a:t>Bodiroza</a:t>
            </a:r>
            <a:endParaRPr lang="en-GB" kern="0" dirty="0">
              <a:solidFill>
                <a:srgbClr val="92B1CD"/>
              </a:solidFill>
              <a:latin typeface="Calibri"/>
              <a:ea typeface="ＭＳ Ｐゴシック" charset="-128"/>
              <a:cs typeface="ＭＳ Ｐゴシック" charset="0"/>
            </a:endParaRPr>
          </a:p>
          <a:p>
            <a:pPr>
              <a:lnSpc>
                <a:spcPct val="90000"/>
              </a:lnSpc>
              <a:defRPr/>
            </a:pPr>
            <a:endParaRPr lang="en-GB" kern="0" dirty="0">
              <a:solidFill>
                <a:srgbClr val="92B1CD"/>
              </a:solidFill>
              <a:latin typeface="Calibri"/>
              <a:ea typeface="ＭＳ Ｐゴシック" charset="-128"/>
              <a:cs typeface="ＭＳ Ｐゴシック" charset="0"/>
            </a:endParaRPr>
          </a:p>
        </p:txBody>
      </p:sp>
      <p:sp>
        <p:nvSpPr>
          <p:cNvPr id="16" name="Title 1"/>
          <p:cNvSpPr txBox="1">
            <a:spLocks/>
          </p:cNvSpPr>
          <p:nvPr/>
        </p:nvSpPr>
        <p:spPr bwMode="auto">
          <a:xfrm>
            <a:off x="1860550" y="246063"/>
            <a:ext cx="2516188" cy="304800"/>
          </a:xfrm>
          <a:prstGeom prst="rect">
            <a:avLst/>
          </a:prstGeom>
          <a:noFill/>
          <a:ln w="9525">
            <a:noFill/>
            <a:miter lim="800000"/>
            <a:headEnd/>
            <a:tailEnd/>
          </a:ln>
        </p:spPr>
        <p:txBody>
          <a:bodyPr lIns="0" tIns="46038" rIns="92075" bIns="46038"/>
          <a:lstStyle/>
          <a:p>
            <a:pPr>
              <a:lnSpc>
                <a:spcPct val="90000"/>
              </a:lnSpc>
              <a:defRPr/>
            </a:pPr>
            <a:endParaRPr lang="en-GB" u="sng" kern="0" dirty="0">
              <a:solidFill>
                <a:srgbClr val="92B1CD"/>
              </a:solidFill>
              <a:ea typeface="ＭＳ Ｐゴシック" charset="-128"/>
              <a:cs typeface="ＭＳ Ｐゴシック" charset="0"/>
            </a:endParaRPr>
          </a:p>
        </p:txBody>
      </p:sp>
      <p:sp>
        <p:nvSpPr>
          <p:cNvPr id="88070" name="Rectangle 16"/>
          <p:cNvSpPr>
            <a:spLocks noChangeArrowheads="1"/>
          </p:cNvSpPr>
          <p:nvPr/>
        </p:nvSpPr>
        <p:spPr bwMode="auto">
          <a:xfrm>
            <a:off x="1687514" y="6732588"/>
            <a:ext cx="2879725" cy="125412"/>
          </a:xfrm>
          <a:prstGeom prst="rect">
            <a:avLst/>
          </a:prstGeom>
          <a:solidFill>
            <a:srgbClr val="22637E">
              <a:alpha val="49803"/>
            </a:srgbClr>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pic>
        <p:nvPicPr>
          <p:cNvPr id="88071" name="Content Placeholder 24" descr="MAIN_graphs_01_bulge_0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117725" y="1368426"/>
            <a:ext cx="8058150" cy="4733925"/>
          </a:xfrm>
        </p:spPr>
      </p:pic>
      <p:pic>
        <p:nvPicPr>
          <p:cNvPr id="28" name="Picture 27" descr="MAIN_graphs_01_bulge_0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17725" y="1368426"/>
            <a:ext cx="8058150"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MAIN_graphs_01_bulge_0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17725" y="1368426"/>
            <a:ext cx="8058150"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MAIN_graphs_01_bulge_04.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17725" y="1368426"/>
            <a:ext cx="8058150"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5" name="Picture 9" descr="un_logo_revers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382125" y="6053138"/>
            <a:ext cx="10414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409256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2"/>
          <p:cNvSpPr>
            <a:spLocks noChangeArrowheads="1"/>
          </p:cNvSpPr>
          <p:nvPr/>
        </p:nvSpPr>
        <p:spPr bwMode="auto">
          <a:xfrm>
            <a:off x="1524000" y="0"/>
            <a:ext cx="9144000" cy="6858000"/>
          </a:xfrm>
          <a:prstGeom prst="rect">
            <a:avLst/>
          </a:prstGeom>
          <a:solidFill>
            <a:srgbClr val="EEECE7"/>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sp>
        <p:nvSpPr>
          <p:cNvPr id="89090" name="Rectangle 7"/>
          <p:cNvSpPr>
            <a:spLocks noChangeArrowheads="1"/>
          </p:cNvSpPr>
          <p:nvPr/>
        </p:nvSpPr>
        <p:spPr bwMode="auto">
          <a:xfrm>
            <a:off x="1687513" y="1"/>
            <a:ext cx="3960812" cy="125413"/>
          </a:xfrm>
          <a:prstGeom prst="rect">
            <a:avLst/>
          </a:prstGeom>
          <a:solidFill>
            <a:srgbClr val="22637E">
              <a:alpha val="49803"/>
            </a:srgbClr>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sp>
        <p:nvSpPr>
          <p:cNvPr id="89091" name="Rectangle 2"/>
          <p:cNvSpPr>
            <a:spLocks noGrp="1" noChangeArrowheads="1"/>
          </p:cNvSpPr>
          <p:nvPr>
            <p:ph type="title"/>
          </p:nvPr>
        </p:nvSpPr>
        <p:spPr>
          <a:xfrm>
            <a:off x="1860550" y="479425"/>
            <a:ext cx="7805738" cy="609600"/>
          </a:xfrm>
        </p:spPr>
        <p:txBody>
          <a:bodyPr>
            <a:normAutofit fontScale="90000"/>
          </a:bodyPr>
          <a:lstStyle/>
          <a:p>
            <a:r>
              <a:rPr lang="en-US" altLang="en-US" smtClean="0">
                <a:solidFill>
                  <a:srgbClr val="92B1CD"/>
                </a:solidFill>
                <a:latin typeface="Arial" panose="020B0604020202020204" pitchFamily="34" charset="0"/>
              </a:rPr>
              <a:t>Life Milestones: Intervention areas</a:t>
            </a:r>
          </a:p>
        </p:txBody>
      </p:sp>
      <p:sp>
        <p:nvSpPr>
          <p:cNvPr id="11" name="Title 1"/>
          <p:cNvSpPr txBox="1">
            <a:spLocks/>
          </p:cNvSpPr>
          <p:nvPr/>
        </p:nvSpPr>
        <p:spPr bwMode="auto">
          <a:xfrm>
            <a:off x="1860550" y="6151563"/>
            <a:ext cx="2516188" cy="406400"/>
          </a:xfrm>
          <a:prstGeom prst="rect">
            <a:avLst/>
          </a:prstGeom>
          <a:noFill/>
          <a:ln w="9525">
            <a:noFill/>
            <a:miter lim="800000"/>
            <a:headEnd/>
            <a:tailEnd/>
          </a:ln>
        </p:spPr>
        <p:txBody>
          <a:bodyPr lIns="0" tIns="46038" rIns="92075" bIns="46038"/>
          <a:lstStyle/>
          <a:p>
            <a:pPr>
              <a:lnSpc>
                <a:spcPct val="90000"/>
              </a:lnSpc>
              <a:defRPr/>
            </a:pPr>
            <a:r>
              <a:rPr lang="en-GB" kern="0" dirty="0" err="1">
                <a:solidFill>
                  <a:srgbClr val="92B1CD"/>
                </a:solidFill>
                <a:latin typeface="Calibri"/>
                <a:ea typeface="ＭＳ Ｐゴシック" charset="-128"/>
                <a:cs typeface="ＭＳ Ｐゴシック" charset="0"/>
              </a:rPr>
              <a:t>Aleksander</a:t>
            </a:r>
            <a:r>
              <a:rPr lang="en-GB" kern="0" dirty="0">
                <a:solidFill>
                  <a:srgbClr val="92B1CD"/>
                </a:solidFill>
                <a:latin typeface="Calibri"/>
                <a:ea typeface="ＭＳ Ｐゴシック" charset="-128"/>
                <a:cs typeface="ＭＳ Ｐゴシック" charset="0"/>
              </a:rPr>
              <a:t> Sasha Bodiroza</a:t>
            </a:r>
          </a:p>
        </p:txBody>
      </p:sp>
      <p:sp>
        <p:nvSpPr>
          <p:cNvPr id="16" name="Title 1"/>
          <p:cNvSpPr txBox="1">
            <a:spLocks/>
          </p:cNvSpPr>
          <p:nvPr/>
        </p:nvSpPr>
        <p:spPr bwMode="auto">
          <a:xfrm>
            <a:off x="1860550" y="246063"/>
            <a:ext cx="2516188" cy="304800"/>
          </a:xfrm>
          <a:prstGeom prst="rect">
            <a:avLst/>
          </a:prstGeom>
          <a:noFill/>
          <a:ln w="9525">
            <a:noFill/>
            <a:miter lim="800000"/>
            <a:headEnd/>
            <a:tailEnd/>
          </a:ln>
        </p:spPr>
        <p:txBody>
          <a:bodyPr lIns="0" tIns="46038" rIns="92075" bIns="46038"/>
          <a:lstStyle/>
          <a:p>
            <a:pPr>
              <a:lnSpc>
                <a:spcPct val="90000"/>
              </a:lnSpc>
              <a:defRPr/>
            </a:pPr>
            <a:endParaRPr lang="en-GB" u="sng" kern="0" dirty="0">
              <a:solidFill>
                <a:srgbClr val="92B1CD"/>
              </a:solidFill>
              <a:ea typeface="ＭＳ Ｐゴシック" charset="-128"/>
              <a:cs typeface="ＭＳ Ｐゴシック" charset="0"/>
            </a:endParaRPr>
          </a:p>
        </p:txBody>
      </p:sp>
      <p:sp>
        <p:nvSpPr>
          <p:cNvPr id="89094" name="Rectangle 16"/>
          <p:cNvSpPr>
            <a:spLocks noChangeArrowheads="1"/>
          </p:cNvSpPr>
          <p:nvPr/>
        </p:nvSpPr>
        <p:spPr bwMode="auto">
          <a:xfrm>
            <a:off x="1687513" y="6732588"/>
            <a:ext cx="3960812" cy="125412"/>
          </a:xfrm>
          <a:prstGeom prst="rect">
            <a:avLst/>
          </a:prstGeom>
          <a:solidFill>
            <a:srgbClr val="22637E">
              <a:alpha val="49803"/>
            </a:srgbClr>
          </a:solidFill>
          <a:ln>
            <a:noFill/>
          </a:ln>
          <a:extLst>
            <a:ext uri="{91240B29-F687-4F45-9708-019B960494DF}">
              <a14:hiddenLine xmlns:a14="http://schemas.microsoft.com/office/drawing/2010/main" w="19050">
                <a:solidFill>
                  <a:srgbClr val="000000"/>
                </a:solidFill>
                <a:round/>
                <a:headEnd type="none" w="sm" len="sm"/>
                <a:tailEnd type="none" w="sm" len="sm"/>
              </a14:hiddenLine>
            </a:ext>
          </a:extLst>
        </p:spPr>
        <p:txBody>
          <a:bodyPr wrap="none" lIns="108000" tIns="46800" rIns="93600" bIns="46800"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GB" altLang="en-US" sz="1200" b="1">
              <a:solidFill>
                <a:srgbClr val="1F497D"/>
              </a:solidFill>
            </a:endParaRPr>
          </a:p>
        </p:txBody>
      </p:sp>
      <p:pic>
        <p:nvPicPr>
          <p:cNvPr id="89095" name="Picture 25" descr="MAIN_graphs_01_milestone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17725" y="1368426"/>
            <a:ext cx="8058150"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Content Placeholder 27" descr="MAIN_graphs_01_milestone_02.jpg"/>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2117725" y="1368426"/>
            <a:ext cx="8058150" cy="4733925"/>
          </a:xfrm>
        </p:spPr>
      </p:pic>
      <p:pic>
        <p:nvPicPr>
          <p:cNvPr id="89097" name="Picture 9" descr="un_logo_revers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82125" y="6053138"/>
            <a:ext cx="10414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424907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a:defRPr/>
            </a:pPr>
            <a:endParaRPr lang="en-US" dirty="0"/>
          </a:p>
        </p:txBody>
      </p:sp>
      <p:sp>
        <p:nvSpPr>
          <p:cNvPr id="3075"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3076"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958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1"/>
            <a:ext cx="1097151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43011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a:defRPr/>
            </a:pPr>
            <a:endParaRPr lang="en-US" dirty="0"/>
          </a:p>
        </p:txBody>
      </p:sp>
      <p:sp>
        <p:nvSpPr>
          <p:cNvPr id="5123"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5124"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12618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950" y="1122647"/>
            <a:ext cx="8228101" cy="2387767"/>
          </a:xfrm>
        </p:spPr>
        <p:txBody>
          <a:bodyPr rtlCol="0">
            <a:normAutofit/>
          </a:bodyPr>
          <a:lstStyle/>
          <a:p>
            <a:pPr defTabSz="822819">
              <a:defRPr/>
            </a:pPr>
            <a:endParaRPr lang="en-US" dirty="0"/>
          </a:p>
        </p:txBody>
      </p:sp>
      <p:sp>
        <p:nvSpPr>
          <p:cNvPr id="11267" name="Subtitle 2"/>
          <p:cNvSpPr>
            <a:spLocks noGrp="1"/>
          </p:cNvSpPr>
          <p:nvPr>
            <p:ph type="subTitle" idx="1"/>
          </p:nvPr>
        </p:nvSpPr>
        <p:spPr>
          <a:xfrm>
            <a:off x="1981950" y="3602540"/>
            <a:ext cx="8228101" cy="1655047"/>
          </a:xfrm>
        </p:spPr>
        <p:txBody>
          <a:bodyPr/>
          <a:lstStyle/>
          <a:p>
            <a:pPr eaLnBrk="1" hangingPunct="1"/>
            <a:endParaRPr lang="en-US" altLang="en-US" smtClean="0"/>
          </a:p>
        </p:txBody>
      </p:sp>
      <p:pic>
        <p:nvPicPr>
          <p:cNvPr id="11268"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78" y="0"/>
            <a:ext cx="10970444" cy="685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74422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806</Words>
  <Application>Microsoft Office PowerPoint</Application>
  <PresentationFormat>Widescreen</PresentationFormat>
  <Paragraphs>92</Paragraphs>
  <Slides>22</Slides>
  <Notes>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22</vt:i4>
      </vt:variant>
    </vt:vector>
  </HeadingPairs>
  <TitlesOfParts>
    <vt:vector size="32" baseType="lpstr">
      <vt:lpstr>ＭＳ Ｐゴシック</vt:lpstr>
      <vt:lpstr>ＭＳ Ｐゴシック</vt:lpstr>
      <vt:lpstr>Arial</vt:lpstr>
      <vt:lpstr>Calibri</vt:lpstr>
      <vt:lpstr>Calibri Light</vt:lpstr>
      <vt:lpstr>Lucida Grande</vt:lpstr>
      <vt:lpstr>Times</vt:lpstr>
      <vt:lpstr>Univers Bold</vt:lpstr>
      <vt:lpstr>Office Theme</vt:lpstr>
      <vt:lpstr>Tema di Office</vt:lpstr>
      <vt:lpstr>PowerPoint Presentation</vt:lpstr>
      <vt:lpstr>PowerPoint Presentation</vt:lpstr>
      <vt:lpstr> </vt:lpstr>
      <vt:lpstr>Youth Bulge</vt:lpstr>
      <vt:lpstr>Life Milestones: Intervention areas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Regional Framework on Young People</vt:lpstr>
      <vt:lpstr>Strategic Areas of Focus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Aleksandar Sasha Bodiroza</dc:creator>
  <cp:lastModifiedBy>Aleksandar Sasha Bodiroza</cp:lastModifiedBy>
  <cp:revision>5</cp:revision>
  <dcterms:created xsi:type="dcterms:W3CDTF">2016-11-13T10:12:58Z</dcterms:created>
  <dcterms:modified xsi:type="dcterms:W3CDTF">2016-11-13T10:41:46Z</dcterms:modified>
</cp:coreProperties>
</file>